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handoutMasterIdLst>
    <p:handoutMasterId r:id="rId38"/>
  </p:handoutMasterIdLst>
  <p:sldIdLst>
    <p:sldId id="258" r:id="rId2"/>
    <p:sldId id="259" r:id="rId3"/>
    <p:sldId id="260" r:id="rId4"/>
    <p:sldId id="261" r:id="rId5"/>
    <p:sldId id="263" r:id="rId6"/>
    <p:sldId id="288" r:id="rId7"/>
    <p:sldId id="265" r:id="rId8"/>
    <p:sldId id="264" r:id="rId9"/>
    <p:sldId id="266" r:id="rId10"/>
    <p:sldId id="267" r:id="rId11"/>
    <p:sldId id="269" r:id="rId12"/>
    <p:sldId id="270" r:id="rId13"/>
    <p:sldId id="271" r:id="rId14"/>
    <p:sldId id="268" r:id="rId15"/>
    <p:sldId id="272" r:id="rId16"/>
    <p:sldId id="273" r:id="rId17"/>
    <p:sldId id="275" r:id="rId18"/>
    <p:sldId id="276" r:id="rId19"/>
    <p:sldId id="277" r:id="rId20"/>
    <p:sldId id="278" r:id="rId21"/>
    <p:sldId id="279" r:id="rId22"/>
    <p:sldId id="291" r:id="rId23"/>
    <p:sldId id="280" r:id="rId24"/>
    <p:sldId id="281" r:id="rId25"/>
    <p:sldId id="282" r:id="rId26"/>
    <p:sldId id="283" r:id="rId27"/>
    <p:sldId id="284" r:id="rId28"/>
    <p:sldId id="292" r:id="rId29"/>
    <p:sldId id="294" r:id="rId30"/>
    <p:sldId id="293" r:id="rId31"/>
    <p:sldId id="289" r:id="rId32"/>
    <p:sldId id="290" r:id="rId33"/>
    <p:sldId id="295" r:id="rId34"/>
    <p:sldId id="285" r:id="rId35"/>
    <p:sldId id="287" r:id="rId36"/>
  </p:sldIdLst>
  <p:sldSz cx="9144000" cy="6858000" type="screen4x3"/>
  <p:notesSz cx="6805613" cy="99441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64" autoAdjust="0"/>
    <p:restoredTop sz="94660"/>
  </p:normalViewPr>
  <p:slideViewPr>
    <p:cSldViewPr>
      <p:cViewPr varScale="1">
        <p:scale>
          <a:sx n="108" d="100"/>
          <a:sy n="108" d="100"/>
        </p:scale>
        <p:origin x="132" y="10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19BAA0-21A0-4601-84ED-D8903F5A3968}" type="doc">
      <dgm:prSet loTypeId="urn:microsoft.com/office/officeart/2005/8/layout/process1" loCatId="process" qsTypeId="urn:microsoft.com/office/officeart/2005/8/quickstyle/simple2" qsCatId="simple" csTypeId="urn:microsoft.com/office/officeart/2005/8/colors/accent0_3" csCatId="mainScheme" phldr="1"/>
      <dgm:spPr/>
    </dgm:pt>
    <dgm:pt modelId="{C8A83D42-5DFF-4427-89F2-B9B3315BB5BA}">
      <dgm:prSet phldrT="[Text]"/>
      <dgm:spPr/>
      <dgm:t>
        <a:bodyPr/>
        <a:lstStyle/>
        <a:p>
          <a:r>
            <a:rPr lang="en-GB" dirty="0" smtClean="0">
              <a:latin typeface="Arial" pitchFamily="34" charset="0"/>
              <a:cs typeface="Arial" pitchFamily="34" charset="0"/>
            </a:rPr>
            <a:t>Data</a:t>
          </a:r>
          <a:endParaRPr lang="en-GB" dirty="0">
            <a:latin typeface="Arial" pitchFamily="34" charset="0"/>
            <a:cs typeface="Arial" pitchFamily="34" charset="0"/>
          </a:endParaRPr>
        </a:p>
      </dgm:t>
    </dgm:pt>
    <dgm:pt modelId="{0F7510B4-E327-4174-A476-D517A3610918}" type="parTrans" cxnId="{44905BB2-8E11-454B-88EC-5707FF4F46F5}">
      <dgm:prSet/>
      <dgm:spPr/>
      <dgm:t>
        <a:bodyPr/>
        <a:lstStyle/>
        <a:p>
          <a:endParaRPr lang="en-GB">
            <a:latin typeface="Arial" pitchFamily="34" charset="0"/>
            <a:cs typeface="Arial" pitchFamily="34" charset="0"/>
          </a:endParaRPr>
        </a:p>
      </dgm:t>
    </dgm:pt>
    <dgm:pt modelId="{CFDE959C-B9A2-4306-8C89-24BB42CE3B4C}" type="sibTrans" cxnId="{44905BB2-8E11-454B-88EC-5707FF4F46F5}">
      <dgm:prSet/>
      <dgm:spPr/>
      <dgm:t>
        <a:bodyPr/>
        <a:lstStyle/>
        <a:p>
          <a:endParaRPr lang="en-GB">
            <a:latin typeface="Arial" pitchFamily="34" charset="0"/>
            <a:cs typeface="Arial" pitchFamily="34" charset="0"/>
          </a:endParaRPr>
        </a:p>
      </dgm:t>
    </dgm:pt>
    <dgm:pt modelId="{6C9433CD-8993-47BF-BB92-964D26A7E96B}">
      <dgm:prSet phldrT="[Text]"/>
      <dgm:spPr/>
      <dgm:t>
        <a:bodyPr/>
        <a:lstStyle/>
        <a:p>
          <a:r>
            <a:rPr lang="en-GB" dirty="0" smtClean="0">
              <a:latin typeface="Arial" pitchFamily="34" charset="0"/>
              <a:cs typeface="Arial" pitchFamily="34" charset="0"/>
            </a:rPr>
            <a:t>Information</a:t>
          </a:r>
          <a:endParaRPr lang="en-GB" dirty="0">
            <a:latin typeface="Arial" pitchFamily="34" charset="0"/>
            <a:cs typeface="Arial" pitchFamily="34" charset="0"/>
          </a:endParaRPr>
        </a:p>
      </dgm:t>
    </dgm:pt>
    <dgm:pt modelId="{63C701F6-2151-45F5-847F-0474ABD63C1E}" type="parTrans" cxnId="{0FF7AF9C-327C-4708-A2AC-BC52B46A7D7B}">
      <dgm:prSet/>
      <dgm:spPr/>
      <dgm:t>
        <a:bodyPr/>
        <a:lstStyle/>
        <a:p>
          <a:endParaRPr lang="en-GB">
            <a:latin typeface="Arial" pitchFamily="34" charset="0"/>
            <a:cs typeface="Arial" pitchFamily="34" charset="0"/>
          </a:endParaRPr>
        </a:p>
      </dgm:t>
    </dgm:pt>
    <dgm:pt modelId="{351F5E9C-D3CE-4ECB-A4FA-FEFD9AC55AAB}" type="sibTrans" cxnId="{0FF7AF9C-327C-4708-A2AC-BC52B46A7D7B}">
      <dgm:prSet/>
      <dgm:spPr/>
      <dgm:t>
        <a:bodyPr/>
        <a:lstStyle/>
        <a:p>
          <a:endParaRPr lang="en-GB">
            <a:latin typeface="Arial" pitchFamily="34" charset="0"/>
            <a:cs typeface="Arial" pitchFamily="34" charset="0"/>
          </a:endParaRPr>
        </a:p>
      </dgm:t>
    </dgm:pt>
    <dgm:pt modelId="{018F8502-859B-4922-9D67-188D1EF30CA3}">
      <dgm:prSet phldrT="[Text]"/>
      <dgm:spPr/>
      <dgm:t>
        <a:bodyPr/>
        <a:lstStyle/>
        <a:p>
          <a:r>
            <a:rPr lang="en-GB" dirty="0" smtClean="0">
              <a:latin typeface="Arial" pitchFamily="34" charset="0"/>
              <a:cs typeface="Arial" pitchFamily="34" charset="0"/>
            </a:rPr>
            <a:t>Evidence</a:t>
          </a:r>
          <a:endParaRPr lang="en-GB" dirty="0">
            <a:latin typeface="Arial" pitchFamily="34" charset="0"/>
            <a:cs typeface="Arial" pitchFamily="34" charset="0"/>
          </a:endParaRPr>
        </a:p>
      </dgm:t>
    </dgm:pt>
    <dgm:pt modelId="{0F19A7F4-69B8-46F6-9ABC-15EC5D4B260E}" type="parTrans" cxnId="{747C5ECC-140E-46CE-8A1F-03A225DB84B9}">
      <dgm:prSet/>
      <dgm:spPr/>
      <dgm:t>
        <a:bodyPr/>
        <a:lstStyle/>
        <a:p>
          <a:endParaRPr lang="en-GB">
            <a:latin typeface="Arial" pitchFamily="34" charset="0"/>
            <a:cs typeface="Arial" pitchFamily="34" charset="0"/>
          </a:endParaRPr>
        </a:p>
      </dgm:t>
    </dgm:pt>
    <dgm:pt modelId="{DB16B265-1657-4A1B-8F07-5A0D58EF9A67}" type="sibTrans" cxnId="{747C5ECC-140E-46CE-8A1F-03A225DB84B9}">
      <dgm:prSet/>
      <dgm:spPr/>
      <dgm:t>
        <a:bodyPr/>
        <a:lstStyle/>
        <a:p>
          <a:endParaRPr lang="en-GB">
            <a:latin typeface="Arial" pitchFamily="34" charset="0"/>
            <a:cs typeface="Arial" pitchFamily="34" charset="0"/>
          </a:endParaRPr>
        </a:p>
      </dgm:t>
    </dgm:pt>
    <dgm:pt modelId="{8D222707-7E53-460F-B764-95A9899E9DAE}">
      <dgm:prSet phldrT="[Text]"/>
      <dgm:spPr/>
      <dgm:t>
        <a:bodyPr/>
        <a:lstStyle/>
        <a:p>
          <a:r>
            <a:rPr lang="en-GB" dirty="0" smtClean="0">
              <a:latin typeface="Arial" pitchFamily="34" charset="0"/>
              <a:cs typeface="Arial" pitchFamily="34" charset="0"/>
            </a:rPr>
            <a:t>Knowledge</a:t>
          </a:r>
          <a:endParaRPr lang="en-GB" dirty="0">
            <a:latin typeface="Arial" pitchFamily="34" charset="0"/>
            <a:cs typeface="Arial" pitchFamily="34" charset="0"/>
          </a:endParaRPr>
        </a:p>
      </dgm:t>
    </dgm:pt>
    <dgm:pt modelId="{D659EAFA-3EA1-4258-A88D-BA71F7A06BC8}" type="parTrans" cxnId="{A87BBCE3-5EBA-43BD-8F68-5C6EA0B26618}">
      <dgm:prSet/>
      <dgm:spPr/>
      <dgm:t>
        <a:bodyPr/>
        <a:lstStyle/>
        <a:p>
          <a:endParaRPr lang="en-GB">
            <a:latin typeface="Arial" pitchFamily="34" charset="0"/>
            <a:cs typeface="Arial" pitchFamily="34" charset="0"/>
          </a:endParaRPr>
        </a:p>
      </dgm:t>
    </dgm:pt>
    <dgm:pt modelId="{9F9E9BB3-3A9A-4310-A2CB-06836DAE5802}" type="sibTrans" cxnId="{A87BBCE3-5EBA-43BD-8F68-5C6EA0B26618}">
      <dgm:prSet/>
      <dgm:spPr/>
      <dgm:t>
        <a:bodyPr/>
        <a:lstStyle/>
        <a:p>
          <a:endParaRPr lang="en-GB">
            <a:latin typeface="Arial" pitchFamily="34" charset="0"/>
            <a:cs typeface="Arial" pitchFamily="34" charset="0"/>
          </a:endParaRPr>
        </a:p>
      </dgm:t>
    </dgm:pt>
    <dgm:pt modelId="{B986A424-5EE7-4D5E-8203-62D0ADB95DB2}">
      <dgm:prSet phldrT="[Text]"/>
      <dgm:spPr/>
      <dgm:t>
        <a:bodyPr/>
        <a:lstStyle/>
        <a:p>
          <a:r>
            <a:rPr lang="en-GB" dirty="0" smtClean="0">
              <a:latin typeface="Arial" pitchFamily="34" charset="0"/>
              <a:cs typeface="Arial" pitchFamily="34" charset="0"/>
            </a:rPr>
            <a:t>Wisdom</a:t>
          </a:r>
          <a:endParaRPr lang="en-GB" dirty="0">
            <a:latin typeface="Arial" pitchFamily="34" charset="0"/>
            <a:cs typeface="Arial" pitchFamily="34" charset="0"/>
          </a:endParaRPr>
        </a:p>
      </dgm:t>
    </dgm:pt>
    <dgm:pt modelId="{06600D95-917F-42E0-9214-EF5D267E637C}" type="parTrans" cxnId="{F1440D82-80DC-43ED-9A1E-2D4370D143E9}">
      <dgm:prSet/>
      <dgm:spPr/>
      <dgm:t>
        <a:bodyPr/>
        <a:lstStyle/>
        <a:p>
          <a:endParaRPr lang="en-GB">
            <a:latin typeface="Arial" pitchFamily="34" charset="0"/>
            <a:cs typeface="Arial" pitchFamily="34" charset="0"/>
          </a:endParaRPr>
        </a:p>
      </dgm:t>
    </dgm:pt>
    <dgm:pt modelId="{95544CBF-CBE6-4D2A-8C61-4C70DD655722}" type="sibTrans" cxnId="{F1440D82-80DC-43ED-9A1E-2D4370D143E9}">
      <dgm:prSet/>
      <dgm:spPr/>
      <dgm:t>
        <a:bodyPr/>
        <a:lstStyle/>
        <a:p>
          <a:endParaRPr lang="en-GB">
            <a:latin typeface="Arial" pitchFamily="34" charset="0"/>
            <a:cs typeface="Arial" pitchFamily="34" charset="0"/>
          </a:endParaRPr>
        </a:p>
      </dgm:t>
    </dgm:pt>
    <dgm:pt modelId="{1E337130-5582-4B3A-936B-92281186F23F}" type="pres">
      <dgm:prSet presAssocID="{FF19BAA0-21A0-4601-84ED-D8903F5A3968}" presName="Name0" presStyleCnt="0">
        <dgm:presLayoutVars>
          <dgm:dir/>
          <dgm:resizeHandles val="exact"/>
        </dgm:presLayoutVars>
      </dgm:prSet>
      <dgm:spPr/>
    </dgm:pt>
    <dgm:pt modelId="{A4F90A5D-DF20-4012-BDB7-7EC536672447}" type="pres">
      <dgm:prSet presAssocID="{C8A83D42-5DFF-4427-89F2-B9B3315BB5BA}" presName="node" presStyleLbl="node1" presStyleIdx="0" presStyleCnt="5">
        <dgm:presLayoutVars>
          <dgm:bulletEnabled val="1"/>
        </dgm:presLayoutVars>
      </dgm:prSet>
      <dgm:spPr/>
      <dgm:t>
        <a:bodyPr/>
        <a:lstStyle/>
        <a:p>
          <a:endParaRPr lang="en-GB"/>
        </a:p>
      </dgm:t>
    </dgm:pt>
    <dgm:pt modelId="{8A08AE32-296E-4892-BDC0-1BE284B24E11}" type="pres">
      <dgm:prSet presAssocID="{CFDE959C-B9A2-4306-8C89-24BB42CE3B4C}" presName="sibTrans" presStyleLbl="sibTrans2D1" presStyleIdx="0" presStyleCnt="4"/>
      <dgm:spPr/>
      <dgm:t>
        <a:bodyPr/>
        <a:lstStyle/>
        <a:p>
          <a:endParaRPr lang="en-GB"/>
        </a:p>
      </dgm:t>
    </dgm:pt>
    <dgm:pt modelId="{BE0AE220-2CFE-4B70-A3ED-56BAA18964C3}" type="pres">
      <dgm:prSet presAssocID="{CFDE959C-B9A2-4306-8C89-24BB42CE3B4C}" presName="connectorText" presStyleLbl="sibTrans2D1" presStyleIdx="0" presStyleCnt="4"/>
      <dgm:spPr/>
      <dgm:t>
        <a:bodyPr/>
        <a:lstStyle/>
        <a:p>
          <a:endParaRPr lang="en-GB"/>
        </a:p>
      </dgm:t>
    </dgm:pt>
    <dgm:pt modelId="{43CEE6E0-08C3-4C4A-BE06-D26BBFB0D547}" type="pres">
      <dgm:prSet presAssocID="{6C9433CD-8993-47BF-BB92-964D26A7E96B}" presName="node" presStyleLbl="node1" presStyleIdx="1" presStyleCnt="5">
        <dgm:presLayoutVars>
          <dgm:bulletEnabled val="1"/>
        </dgm:presLayoutVars>
      </dgm:prSet>
      <dgm:spPr/>
      <dgm:t>
        <a:bodyPr/>
        <a:lstStyle/>
        <a:p>
          <a:endParaRPr lang="en-GB"/>
        </a:p>
      </dgm:t>
    </dgm:pt>
    <dgm:pt modelId="{572BCEDD-C930-4B2D-BAFD-957A8C908EBE}" type="pres">
      <dgm:prSet presAssocID="{351F5E9C-D3CE-4ECB-A4FA-FEFD9AC55AAB}" presName="sibTrans" presStyleLbl="sibTrans2D1" presStyleIdx="1" presStyleCnt="4"/>
      <dgm:spPr/>
      <dgm:t>
        <a:bodyPr/>
        <a:lstStyle/>
        <a:p>
          <a:endParaRPr lang="en-GB"/>
        </a:p>
      </dgm:t>
    </dgm:pt>
    <dgm:pt modelId="{06866772-1D22-4E3C-BC7C-788B7BDC6A05}" type="pres">
      <dgm:prSet presAssocID="{351F5E9C-D3CE-4ECB-A4FA-FEFD9AC55AAB}" presName="connectorText" presStyleLbl="sibTrans2D1" presStyleIdx="1" presStyleCnt="4"/>
      <dgm:spPr/>
      <dgm:t>
        <a:bodyPr/>
        <a:lstStyle/>
        <a:p>
          <a:endParaRPr lang="en-GB"/>
        </a:p>
      </dgm:t>
    </dgm:pt>
    <dgm:pt modelId="{7A0B2B46-95C7-4CF8-8595-B7292D6A97F6}" type="pres">
      <dgm:prSet presAssocID="{018F8502-859B-4922-9D67-188D1EF30CA3}" presName="node" presStyleLbl="node1" presStyleIdx="2" presStyleCnt="5">
        <dgm:presLayoutVars>
          <dgm:bulletEnabled val="1"/>
        </dgm:presLayoutVars>
      </dgm:prSet>
      <dgm:spPr/>
      <dgm:t>
        <a:bodyPr/>
        <a:lstStyle/>
        <a:p>
          <a:endParaRPr lang="en-GB"/>
        </a:p>
      </dgm:t>
    </dgm:pt>
    <dgm:pt modelId="{E1665D37-6A9B-4406-909D-ADD68A702895}" type="pres">
      <dgm:prSet presAssocID="{DB16B265-1657-4A1B-8F07-5A0D58EF9A67}" presName="sibTrans" presStyleLbl="sibTrans2D1" presStyleIdx="2" presStyleCnt="4"/>
      <dgm:spPr/>
      <dgm:t>
        <a:bodyPr/>
        <a:lstStyle/>
        <a:p>
          <a:endParaRPr lang="en-GB"/>
        </a:p>
      </dgm:t>
    </dgm:pt>
    <dgm:pt modelId="{CEAB8F5F-34CB-4700-9BFD-AF03BCB9715D}" type="pres">
      <dgm:prSet presAssocID="{DB16B265-1657-4A1B-8F07-5A0D58EF9A67}" presName="connectorText" presStyleLbl="sibTrans2D1" presStyleIdx="2" presStyleCnt="4"/>
      <dgm:spPr/>
      <dgm:t>
        <a:bodyPr/>
        <a:lstStyle/>
        <a:p>
          <a:endParaRPr lang="en-GB"/>
        </a:p>
      </dgm:t>
    </dgm:pt>
    <dgm:pt modelId="{15C9947E-67F8-4EB3-A210-3791E8ABC88E}" type="pres">
      <dgm:prSet presAssocID="{8D222707-7E53-460F-B764-95A9899E9DAE}" presName="node" presStyleLbl="node1" presStyleIdx="3" presStyleCnt="5">
        <dgm:presLayoutVars>
          <dgm:bulletEnabled val="1"/>
        </dgm:presLayoutVars>
      </dgm:prSet>
      <dgm:spPr/>
      <dgm:t>
        <a:bodyPr/>
        <a:lstStyle/>
        <a:p>
          <a:endParaRPr lang="en-GB"/>
        </a:p>
      </dgm:t>
    </dgm:pt>
    <dgm:pt modelId="{7A6EDBBC-917F-4EAC-B02D-A4B84AE879DB}" type="pres">
      <dgm:prSet presAssocID="{9F9E9BB3-3A9A-4310-A2CB-06836DAE5802}" presName="sibTrans" presStyleLbl="sibTrans2D1" presStyleIdx="3" presStyleCnt="4"/>
      <dgm:spPr/>
      <dgm:t>
        <a:bodyPr/>
        <a:lstStyle/>
        <a:p>
          <a:endParaRPr lang="en-GB"/>
        </a:p>
      </dgm:t>
    </dgm:pt>
    <dgm:pt modelId="{52D38E60-A2B5-4D35-9FC8-738ED421D53E}" type="pres">
      <dgm:prSet presAssocID="{9F9E9BB3-3A9A-4310-A2CB-06836DAE5802}" presName="connectorText" presStyleLbl="sibTrans2D1" presStyleIdx="3" presStyleCnt="4"/>
      <dgm:spPr/>
      <dgm:t>
        <a:bodyPr/>
        <a:lstStyle/>
        <a:p>
          <a:endParaRPr lang="en-GB"/>
        </a:p>
      </dgm:t>
    </dgm:pt>
    <dgm:pt modelId="{685CF947-4C1D-4F66-AD47-09E68D3992B9}" type="pres">
      <dgm:prSet presAssocID="{B986A424-5EE7-4D5E-8203-62D0ADB95DB2}" presName="node" presStyleLbl="node1" presStyleIdx="4" presStyleCnt="5">
        <dgm:presLayoutVars>
          <dgm:bulletEnabled val="1"/>
        </dgm:presLayoutVars>
      </dgm:prSet>
      <dgm:spPr/>
      <dgm:t>
        <a:bodyPr/>
        <a:lstStyle/>
        <a:p>
          <a:endParaRPr lang="en-GB"/>
        </a:p>
      </dgm:t>
    </dgm:pt>
  </dgm:ptLst>
  <dgm:cxnLst>
    <dgm:cxn modelId="{9365560D-A79D-4A31-A368-95446A70D3BE}" type="presOf" srcId="{DB16B265-1657-4A1B-8F07-5A0D58EF9A67}" destId="{E1665D37-6A9B-4406-909D-ADD68A702895}" srcOrd="0" destOrd="0" presId="urn:microsoft.com/office/officeart/2005/8/layout/process1"/>
    <dgm:cxn modelId="{FA4B8487-BC11-4B06-8A3F-3EEF601C3663}" type="presOf" srcId="{9F9E9BB3-3A9A-4310-A2CB-06836DAE5802}" destId="{52D38E60-A2B5-4D35-9FC8-738ED421D53E}" srcOrd="1" destOrd="0" presId="urn:microsoft.com/office/officeart/2005/8/layout/process1"/>
    <dgm:cxn modelId="{8747CA5E-9036-44E0-BA25-2FAF153DE94C}" type="presOf" srcId="{DB16B265-1657-4A1B-8F07-5A0D58EF9A67}" destId="{CEAB8F5F-34CB-4700-9BFD-AF03BCB9715D}" srcOrd="1" destOrd="0" presId="urn:microsoft.com/office/officeart/2005/8/layout/process1"/>
    <dgm:cxn modelId="{817941F7-311F-42A9-8F56-F7E89B0CD20F}" type="presOf" srcId="{351F5E9C-D3CE-4ECB-A4FA-FEFD9AC55AAB}" destId="{06866772-1D22-4E3C-BC7C-788B7BDC6A05}" srcOrd="1" destOrd="0" presId="urn:microsoft.com/office/officeart/2005/8/layout/process1"/>
    <dgm:cxn modelId="{F1440D82-80DC-43ED-9A1E-2D4370D143E9}" srcId="{FF19BAA0-21A0-4601-84ED-D8903F5A3968}" destId="{B986A424-5EE7-4D5E-8203-62D0ADB95DB2}" srcOrd="4" destOrd="0" parTransId="{06600D95-917F-42E0-9214-EF5D267E637C}" sibTransId="{95544CBF-CBE6-4D2A-8C61-4C70DD655722}"/>
    <dgm:cxn modelId="{AD2A210E-C49A-4554-8962-110357A437CB}" type="presOf" srcId="{CFDE959C-B9A2-4306-8C89-24BB42CE3B4C}" destId="{BE0AE220-2CFE-4B70-A3ED-56BAA18964C3}" srcOrd="1" destOrd="0" presId="urn:microsoft.com/office/officeart/2005/8/layout/process1"/>
    <dgm:cxn modelId="{7DC63717-141C-42CC-A686-AA865754A94F}" type="presOf" srcId="{351F5E9C-D3CE-4ECB-A4FA-FEFD9AC55AAB}" destId="{572BCEDD-C930-4B2D-BAFD-957A8C908EBE}" srcOrd="0" destOrd="0" presId="urn:microsoft.com/office/officeart/2005/8/layout/process1"/>
    <dgm:cxn modelId="{71E9EC23-8345-4521-A29F-BE6B8B58B307}" type="presOf" srcId="{018F8502-859B-4922-9D67-188D1EF30CA3}" destId="{7A0B2B46-95C7-4CF8-8595-B7292D6A97F6}" srcOrd="0" destOrd="0" presId="urn:microsoft.com/office/officeart/2005/8/layout/process1"/>
    <dgm:cxn modelId="{0FF7AF9C-327C-4708-A2AC-BC52B46A7D7B}" srcId="{FF19BAA0-21A0-4601-84ED-D8903F5A3968}" destId="{6C9433CD-8993-47BF-BB92-964D26A7E96B}" srcOrd="1" destOrd="0" parTransId="{63C701F6-2151-45F5-847F-0474ABD63C1E}" sibTransId="{351F5E9C-D3CE-4ECB-A4FA-FEFD9AC55AAB}"/>
    <dgm:cxn modelId="{CF8F09FC-E6AD-4E97-8E38-55F67ADB5144}" type="presOf" srcId="{6C9433CD-8993-47BF-BB92-964D26A7E96B}" destId="{43CEE6E0-08C3-4C4A-BE06-D26BBFB0D547}" srcOrd="0" destOrd="0" presId="urn:microsoft.com/office/officeart/2005/8/layout/process1"/>
    <dgm:cxn modelId="{4CC4A514-3F2B-485F-9D9B-81C45EC83C53}" type="presOf" srcId="{9F9E9BB3-3A9A-4310-A2CB-06836DAE5802}" destId="{7A6EDBBC-917F-4EAC-B02D-A4B84AE879DB}" srcOrd="0" destOrd="0" presId="urn:microsoft.com/office/officeart/2005/8/layout/process1"/>
    <dgm:cxn modelId="{A87BBCE3-5EBA-43BD-8F68-5C6EA0B26618}" srcId="{FF19BAA0-21A0-4601-84ED-D8903F5A3968}" destId="{8D222707-7E53-460F-B764-95A9899E9DAE}" srcOrd="3" destOrd="0" parTransId="{D659EAFA-3EA1-4258-A88D-BA71F7A06BC8}" sibTransId="{9F9E9BB3-3A9A-4310-A2CB-06836DAE5802}"/>
    <dgm:cxn modelId="{2E75D4B8-92C8-4ECA-85B5-E2F9A9E8098C}" type="presOf" srcId="{B986A424-5EE7-4D5E-8203-62D0ADB95DB2}" destId="{685CF947-4C1D-4F66-AD47-09E68D3992B9}" srcOrd="0" destOrd="0" presId="urn:microsoft.com/office/officeart/2005/8/layout/process1"/>
    <dgm:cxn modelId="{F79261E9-6D09-4223-BADF-752A471AC3F5}" type="presOf" srcId="{8D222707-7E53-460F-B764-95A9899E9DAE}" destId="{15C9947E-67F8-4EB3-A210-3791E8ABC88E}" srcOrd="0" destOrd="0" presId="urn:microsoft.com/office/officeart/2005/8/layout/process1"/>
    <dgm:cxn modelId="{44905BB2-8E11-454B-88EC-5707FF4F46F5}" srcId="{FF19BAA0-21A0-4601-84ED-D8903F5A3968}" destId="{C8A83D42-5DFF-4427-89F2-B9B3315BB5BA}" srcOrd="0" destOrd="0" parTransId="{0F7510B4-E327-4174-A476-D517A3610918}" sibTransId="{CFDE959C-B9A2-4306-8C89-24BB42CE3B4C}"/>
    <dgm:cxn modelId="{CEBD1F90-9E36-4E6F-87E5-CBA449A9B9AB}" type="presOf" srcId="{C8A83D42-5DFF-4427-89F2-B9B3315BB5BA}" destId="{A4F90A5D-DF20-4012-BDB7-7EC536672447}" srcOrd="0" destOrd="0" presId="urn:microsoft.com/office/officeart/2005/8/layout/process1"/>
    <dgm:cxn modelId="{747C5ECC-140E-46CE-8A1F-03A225DB84B9}" srcId="{FF19BAA0-21A0-4601-84ED-D8903F5A3968}" destId="{018F8502-859B-4922-9D67-188D1EF30CA3}" srcOrd="2" destOrd="0" parTransId="{0F19A7F4-69B8-46F6-9ABC-15EC5D4B260E}" sibTransId="{DB16B265-1657-4A1B-8F07-5A0D58EF9A67}"/>
    <dgm:cxn modelId="{8EC866FE-3710-4B71-A79F-6CF150FCCBEB}" type="presOf" srcId="{FF19BAA0-21A0-4601-84ED-D8903F5A3968}" destId="{1E337130-5582-4B3A-936B-92281186F23F}" srcOrd="0" destOrd="0" presId="urn:microsoft.com/office/officeart/2005/8/layout/process1"/>
    <dgm:cxn modelId="{9F96DD78-BCE3-43AB-95AA-C526A480DC56}" type="presOf" srcId="{CFDE959C-B9A2-4306-8C89-24BB42CE3B4C}" destId="{8A08AE32-296E-4892-BDC0-1BE284B24E11}" srcOrd="0" destOrd="0" presId="urn:microsoft.com/office/officeart/2005/8/layout/process1"/>
    <dgm:cxn modelId="{4F2385DF-35CA-4E6A-9814-F6449A7441AB}" type="presParOf" srcId="{1E337130-5582-4B3A-936B-92281186F23F}" destId="{A4F90A5D-DF20-4012-BDB7-7EC536672447}" srcOrd="0" destOrd="0" presId="urn:microsoft.com/office/officeart/2005/8/layout/process1"/>
    <dgm:cxn modelId="{DCFE9158-379E-4F2E-9080-5032979D0ABE}" type="presParOf" srcId="{1E337130-5582-4B3A-936B-92281186F23F}" destId="{8A08AE32-296E-4892-BDC0-1BE284B24E11}" srcOrd="1" destOrd="0" presId="urn:microsoft.com/office/officeart/2005/8/layout/process1"/>
    <dgm:cxn modelId="{3892D9D4-2EAA-41EF-91C3-0326070101FD}" type="presParOf" srcId="{8A08AE32-296E-4892-BDC0-1BE284B24E11}" destId="{BE0AE220-2CFE-4B70-A3ED-56BAA18964C3}" srcOrd="0" destOrd="0" presId="urn:microsoft.com/office/officeart/2005/8/layout/process1"/>
    <dgm:cxn modelId="{C0226B6F-C834-409D-A545-5F01225C9556}" type="presParOf" srcId="{1E337130-5582-4B3A-936B-92281186F23F}" destId="{43CEE6E0-08C3-4C4A-BE06-D26BBFB0D547}" srcOrd="2" destOrd="0" presId="urn:microsoft.com/office/officeart/2005/8/layout/process1"/>
    <dgm:cxn modelId="{5711AC0D-D216-4EFE-A072-FB69851F94FF}" type="presParOf" srcId="{1E337130-5582-4B3A-936B-92281186F23F}" destId="{572BCEDD-C930-4B2D-BAFD-957A8C908EBE}" srcOrd="3" destOrd="0" presId="urn:microsoft.com/office/officeart/2005/8/layout/process1"/>
    <dgm:cxn modelId="{612ADC19-7CD9-43EC-B843-748EDD54D8C3}" type="presParOf" srcId="{572BCEDD-C930-4B2D-BAFD-957A8C908EBE}" destId="{06866772-1D22-4E3C-BC7C-788B7BDC6A05}" srcOrd="0" destOrd="0" presId="urn:microsoft.com/office/officeart/2005/8/layout/process1"/>
    <dgm:cxn modelId="{90E8E857-752B-4BBD-92D5-2B9C4C8DCD7A}" type="presParOf" srcId="{1E337130-5582-4B3A-936B-92281186F23F}" destId="{7A0B2B46-95C7-4CF8-8595-B7292D6A97F6}" srcOrd="4" destOrd="0" presId="urn:microsoft.com/office/officeart/2005/8/layout/process1"/>
    <dgm:cxn modelId="{D0EFDFF7-0F45-4D2F-9C3F-B729A82919C9}" type="presParOf" srcId="{1E337130-5582-4B3A-936B-92281186F23F}" destId="{E1665D37-6A9B-4406-909D-ADD68A702895}" srcOrd="5" destOrd="0" presId="urn:microsoft.com/office/officeart/2005/8/layout/process1"/>
    <dgm:cxn modelId="{DB996FE8-AABD-4253-8078-6E6C90C8530F}" type="presParOf" srcId="{E1665D37-6A9B-4406-909D-ADD68A702895}" destId="{CEAB8F5F-34CB-4700-9BFD-AF03BCB9715D}" srcOrd="0" destOrd="0" presId="urn:microsoft.com/office/officeart/2005/8/layout/process1"/>
    <dgm:cxn modelId="{AC0E0364-1C86-47DB-BCCF-DED34524BC4D}" type="presParOf" srcId="{1E337130-5582-4B3A-936B-92281186F23F}" destId="{15C9947E-67F8-4EB3-A210-3791E8ABC88E}" srcOrd="6" destOrd="0" presId="urn:microsoft.com/office/officeart/2005/8/layout/process1"/>
    <dgm:cxn modelId="{326E5F2E-7009-4BE2-96DC-262526EAF160}" type="presParOf" srcId="{1E337130-5582-4B3A-936B-92281186F23F}" destId="{7A6EDBBC-917F-4EAC-B02D-A4B84AE879DB}" srcOrd="7" destOrd="0" presId="urn:microsoft.com/office/officeart/2005/8/layout/process1"/>
    <dgm:cxn modelId="{3615BF53-3073-487E-AF99-8C672FF49D78}" type="presParOf" srcId="{7A6EDBBC-917F-4EAC-B02D-A4B84AE879DB}" destId="{52D38E60-A2B5-4D35-9FC8-738ED421D53E}" srcOrd="0" destOrd="0" presId="urn:microsoft.com/office/officeart/2005/8/layout/process1"/>
    <dgm:cxn modelId="{B2E7901A-5F80-4465-8C56-48CCA3A102A0}" type="presParOf" srcId="{1E337130-5582-4B3A-936B-92281186F23F}" destId="{685CF947-4C1D-4F66-AD47-09E68D3992B9}"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19BAA0-21A0-4601-84ED-D8903F5A3968}" type="doc">
      <dgm:prSet loTypeId="urn:microsoft.com/office/officeart/2005/8/layout/process4" loCatId="process" qsTypeId="urn:microsoft.com/office/officeart/2005/8/quickstyle/simple2" qsCatId="simple" csTypeId="urn:microsoft.com/office/officeart/2005/8/colors/accent0_3" csCatId="mainScheme" phldr="1"/>
      <dgm:spPr/>
    </dgm:pt>
    <dgm:pt modelId="{C8A83D42-5DFF-4427-89F2-B9B3315BB5BA}">
      <dgm:prSet phldrT="[Text]" custT="1"/>
      <dgm:spPr/>
      <dgm:t>
        <a:bodyPr/>
        <a:lstStyle/>
        <a:p>
          <a:r>
            <a:rPr lang="en-GB" sz="1400" b="1" dirty="0" smtClean="0">
              <a:latin typeface="Arial" pitchFamily="34" charset="0"/>
              <a:cs typeface="Arial" pitchFamily="34" charset="0"/>
            </a:rPr>
            <a:t>Data</a:t>
          </a:r>
          <a:endParaRPr lang="en-GB" sz="1400" b="1" dirty="0">
            <a:latin typeface="Arial" pitchFamily="34" charset="0"/>
            <a:cs typeface="Arial" pitchFamily="34" charset="0"/>
          </a:endParaRPr>
        </a:p>
      </dgm:t>
    </dgm:pt>
    <dgm:pt modelId="{0F7510B4-E327-4174-A476-D517A3610918}" type="parTrans" cxnId="{44905BB2-8E11-454B-88EC-5707FF4F46F5}">
      <dgm:prSet/>
      <dgm:spPr/>
      <dgm:t>
        <a:bodyPr/>
        <a:lstStyle/>
        <a:p>
          <a:endParaRPr lang="en-GB">
            <a:latin typeface="Arial" pitchFamily="34" charset="0"/>
            <a:cs typeface="Arial" pitchFamily="34" charset="0"/>
          </a:endParaRPr>
        </a:p>
      </dgm:t>
    </dgm:pt>
    <dgm:pt modelId="{CFDE959C-B9A2-4306-8C89-24BB42CE3B4C}" type="sibTrans" cxnId="{44905BB2-8E11-454B-88EC-5707FF4F46F5}">
      <dgm:prSet/>
      <dgm:spPr/>
      <dgm:t>
        <a:bodyPr/>
        <a:lstStyle/>
        <a:p>
          <a:endParaRPr lang="en-GB">
            <a:latin typeface="Arial" pitchFamily="34" charset="0"/>
            <a:cs typeface="Arial" pitchFamily="34" charset="0"/>
          </a:endParaRPr>
        </a:p>
      </dgm:t>
    </dgm:pt>
    <dgm:pt modelId="{6C9433CD-8993-47BF-BB92-964D26A7E96B}">
      <dgm:prSet phldrT="[Text]" custT="1"/>
      <dgm:spPr/>
      <dgm:t>
        <a:bodyPr/>
        <a:lstStyle/>
        <a:p>
          <a:r>
            <a:rPr lang="en-GB" sz="1400" b="1" dirty="0" smtClean="0">
              <a:latin typeface="Arial" pitchFamily="34" charset="0"/>
              <a:cs typeface="Arial" pitchFamily="34" charset="0"/>
            </a:rPr>
            <a:t>Information</a:t>
          </a:r>
          <a:endParaRPr lang="en-GB" sz="1400" b="1" dirty="0">
            <a:latin typeface="Arial" pitchFamily="34" charset="0"/>
            <a:cs typeface="Arial" pitchFamily="34" charset="0"/>
          </a:endParaRPr>
        </a:p>
      </dgm:t>
    </dgm:pt>
    <dgm:pt modelId="{63C701F6-2151-45F5-847F-0474ABD63C1E}" type="parTrans" cxnId="{0FF7AF9C-327C-4708-A2AC-BC52B46A7D7B}">
      <dgm:prSet/>
      <dgm:spPr/>
      <dgm:t>
        <a:bodyPr/>
        <a:lstStyle/>
        <a:p>
          <a:endParaRPr lang="en-GB">
            <a:latin typeface="Arial" pitchFamily="34" charset="0"/>
            <a:cs typeface="Arial" pitchFamily="34" charset="0"/>
          </a:endParaRPr>
        </a:p>
      </dgm:t>
    </dgm:pt>
    <dgm:pt modelId="{351F5E9C-D3CE-4ECB-A4FA-FEFD9AC55AAB}" type="sibTrans" cxnId="{0FF7AF9C-327C-4708-A2AC-BC52B46A7D7B}">
      <dgm:prSet/>
      <dgm:spPr/>
      <dgm:t>
        <a:bodyPr/>
        <a:lstStyle/>
        <a:p>
          <a:endParaRPr lang="en-GB">
            <a:latin typeface="Arial" pitchFamily="34" charset="0"/>
            <a:cs typeface="Arial" pitchFamily="34" charset="0"/>
          </a:endParaRPr>
        </a:p>
      </dgm:t>
    </dgm:pt>
    <dgm:pt modelId="{018F8502-859B-4922-9D67-188D1EF30CA3}">
      <dgm:prSet phldrT="[Text]" custT="1"/>
      <dgm:spPr/>
      <dgm:t>
        <a:bodyPr/>
        <a:lstStyle/>
        <a:p>
          <a:r>
            <a:rPr lang="en-GB" sz="1400" b="1" dirty="0" smtClean="0">
              <a:latin typeface="Arial" pitchFamily="34" charset="0"/>
              <a:cs typeface="Arial" pitchFamily="34" charset="0"/>
            </a:rPr>
            <a:t>Evidence</a:t>
          </a:r>
          <a:endParaRPr lang="en-GB" sz="1400" b="1" dirty="0">
            <a:latin typeface="Arial" pitchFamily="34" charset="0"/>
            <a:cs typeface="Arial" pitchFamily="34" charset="0"/>
          </a:endParaRPr>
        </a:p>
      </dgm:t>
    </dgm:pt>
    <dgm:pt modelId="{0F19A7F4-69B8-46F6-9ABC-15EC5D4B260E}" type="parTrans" cxnId="{747C5ECC-140E-46CE-8A1F-03A225DB84B9}">
      <dgm:prSet/>
      <dgm:spPr/>
      <dgm:t>
        <a:bodyPr/>
        <a:lstStyle/>
        <a:p>
          <a:endParaRPr lang="en-GB">
            <a:latin typeface="Arial" pitchFamily="34" charset="0"/>
            <a:cs typeface="Arial" pitchFamily="34" charset="0"/>
          </a:endParaRPr>
        </a:p>
      </dgm:t>
    </dgm:pt>
    <dgm:pt modelId="{DB16B265-1657-4A1B-8F07-5A0D58EF9A67}" type="sibTrans" cxnId="{747C5ECC-140E-46CE-8A1F-03A225DB84B9}">
      <dgm:prSet/>
      <dgm:spPr/>
      <dgm:t>
        <a:bodyPr/>
        <a:lstStyle/>
        <a:p>
          <a:endParaRPr lang="en-GB">
            <a:latin typeface="Arial" pitchFamily="34" charset="0"/>
            <a:cs typeface="Arial" pitchFamily="34" charset="0"/>
          </a:endParaRPr>
        </a:p>
      </dgm:t>
    </dgm:pt>
    <dgm:pt modelId="{8D222707-7E53-460F-B764-95A9899E9DAE}">
      <dgm:prSet phldrT="[Text]" custT="1"/>
      <dgm:spPr/>
      <dgm:t>
        <a:bodyPr/>
        <a:lstStyle/>
        <a:p>
          <a:r>
            <a:rPr lang="en-GB" sz="1400" b="1" dirty="0" smtClean="0">
              <a:latin typeface="Arial" pitchFamily="34" charset="0"/>
              <a:cs typeface="Arial" pitchFamily="34" charset="0"/>
            </a:rPr>
            <a:t>Knowledge</a:t>
          </a:r>
          <a:endParaRPr lang="en-GB" sz="1400" b="1" dirty="0">
            <a:latin typeface="Arial" pitchFamily="34" charset="0"/>
            <a:cs typeface="Arial" pitchFamily="34" charset="0"/>
          </a:endParaRPr>
        </a:p>
      </dgm:t>
    </dgm:pt>
    <dgm:pt modelId="{D659EAFA-3EA1-4258-A88D-BA71F7A06BC8}" type="parTrans" cxnId="{A87BBCE3-5EBA-43BD-8F68-5C6EA0B26618}">
      <dgm:prSet/>
      <dgm:spPr/>
      <dgm:t>
        <a:bodyPr/>
        <a:lstStyle/>
        <a:p>
          <a:endParaRPr lang="en-GB">
            <a:latin typeface="Arial" pitchFamily="34" charset="0"/>
            <a:cs typeface="Arial" pitchFamily="34" charset="0"/>
          </a:endParaRPr>
        </a:p>
      </dgm:t>
    </dgm:pt>
    <dgm:pt modelId="{9F9E9BB3-3A9A-4310-A2CB-06836DAE5802}" type="sibTrans" cxnId="{A87BBCE3-5EBA-43BD-8F68-5C6EA0B26618}">
      <dgm:prSet/>
      <dgm:spPr/>
      <dgm:t>
        <a:bodyPr/>
        <a:lstStyle/>
        <a:p>
          <a:endParaRPr lang="en-GB">
            <a:latin typeface="Arial" pitchFamily="34" charset="0"/>
            <a:cs typeface="Arial" pitchFamily="34" charset="0"/>
          </a:endParaRPr>
        </a:p>
      </dgm:t>
    </dgm:pt>
    <dgm:pt modelId="{B986A424-5EE7-4D5E-8203-62D0ADB95DB2}">
      <dgm:prSet phldrT="[Text]" custT="1"/>
      <dgm:spPr/>
      <dgm:t>
        <a:bodyPr/>
        <a:lstStyle/>
        <a:p>
          <a:r>
            <a:rPr lang="en-GB" sz="1600" b="1" dirty="0" smtClean="0">
              <a:latin typeface="Arial" pitchFamily="34" charset="0"/>
              <a:cs typeface="Arial" pitchFamily="34" charset="0"/>
            </a:rPr>
            <a:t>Wisdom</a:t>
          </a:r>
          <a:endParaRPr lang="en-GB" sz="1600" b="1" dirty="0">
            <a:latin typeface="Arial" pitchFamily="34" charset="0"/>
            <a:cs typeface="Arial" pitchFamily="34" charset="0"/>
          </a:endParaRPr>
        </a:p>
      </dgm:t>
    </dgm:pt>
    <dgm:pt modelId="{06600D95-917F-42E0-9214-EF5D267E637C}" type="parTrans" cxnId="{F1440D82-80DC-43ED-9A1E-2D4370D143E9}">
      <dgm:prSet/>
      <dgm:spPr/>
      <dgm:t>
        <a:bodyPr/>
        <a:lstStyle/>
        <a:p>
          <a:endParaRPr lang="en-GB">
            <a:latin typeface="Arial" pitchFamily="34" charset="0"/>
            <a:cs typeface="Arial" pitchFamily="34" charset="0"/>
          </a:endParaRPr>
        </a:p>
      </dgm:t>
    </dgm:pt>
    <dgm:pt modelId="{95544CBF-CBE6-4D2A-8C61-4C70DD655722}" type="sibTrans" cxnId="{F1440D82-80DC-43ED-9A1E-2D4370D143E9}">
      <dgm:prSet/>
      <dgm:spPr/>
      <dgm:t>
        <a:bodyPr/>
        <a:lstStyle/>
        <a:p>
          <a:endParaRPr lang="en-GB">
            <a:latin typeface="Arial" pitchFamily="34" charset="0"/>
            <a:cs typeface="Arial" pitchFamily="34" charset="0"/>
          </a:endParaRPr>
        </a:p>
      </dgm:t>
    </dgm:pt>
    <dgm:pt modelId="{E715F0AB-A5E1-40F2-8272-50A1246023F8}">
      <dgm:prSet custT="1"/>
      <dgm:spPr/>
      <dgm:t>
        <a:bodyPr/>
        <a:lstStyle/>
        <a:p>
          <a:r>
            <a:rPr lang="en-GB" sz="1400" dirty="0" smtClean="0">
              <a:solidFill>
                <a:schemeClr val="tx1">
                  <a:lumMod val="65000"/>
                  <a:lumOff val="35000"/>
                </a:schemeClr>
              </a:solidFill>
              <a:latin typeface="Arial" pitchFamily="34" charset="0"/>
              <a:cs typeface="Arial" pitchFamily="34" charset="0"/>
            </a:rPr>
            <a:t>Raw geographic facts</a:t>
          </a:r>
          <a:endParaRPr lang="en-GB" sz="1400" dirty="0">
            <a:solidFill>
              <a:schemeClr val="tx1">
                <a:lumMod val="65000"/>
                <a:lumOff val="35000"/>
              </a:schemeClr>
            </a:solidFill>
            <a:latin typeface="Arial" pitchFamily="34" charset="0"/>
            <a:cs typeface="Arial" pitchFamily="34" charset="0"/>
          </a:endParaRPr>
        </a:p>
      </dgm:t>
    </dgm:pt>
    <dgm:pt modelId="{541F1EFC-0933-4CD5-BB83-0B6DE50C32A4}" type="parTrans" cxnId="{FF493523-28A5-4757-89D3-F3139E3351AD}">
      <dgm:prSet/>
      <dgm:spPr/>
      <dgm:t>
        <a:bodyPr/>
        <a:lstStyle/>
        <a:p>
          <a:endParaRPr lang="en-GB"/>
        </a:p>
      </dgm:t>
    </dgm:pt>
    <dgm:pt modelId="{2438DC5C-B28C-4B80-97B8-C7F52379DA29}" type="sibTrans" cxnId="{FF493523-28A5-4757-89D3-F3139E3351AD}">
      <dgm:prSet/>
      <dgm:spPr/>
      <dgm:t>
        <a:bodyPr/>
        <a:lstStyle/>
        <a:p>
          <a:endParaRPr lang="en-GB"/>
        </a:p>
      </dgm:t>
    </dgm:pt>
    <dgm:pt modelId="{2A18CA75-C9C3-46F0-8112-D4C28E1CC042}">
      <dgm:prSet custT="1"/>
      <dgm:spPr/>
      <dgm:t>
        <a:bodyPr/>
        <a:lstStyle/>
        <a:p>
          <a:r>
            <a:rPr lang="en-GB" sz="1400" dirty="0" smtClean="0">
              <a:solidFill>
                <a:schemeClr val="tx1">
                  <a:lumMod val="65000"/>
                  <a:lumOff val="35000"/>
                </a:schemeClr>
              </a:solidFill>
              <a:latin typeface="Arial" pitchFamily="34" charset="0"/>
              <a:cs typeface="Arial" pitchFamily="34" charset="0"/>
            </a:rPr>
            <a:t>Contents of a database assembled from raw facts</a:t>
          </a:r>
          <a:endParaRPr lang="en-GB" sz="1400" dirty="0">
            <a:solidFill>
              <a:schemeClr val="tx1">
                <a:lumMod val="65000"/>
                <a:lumOff val="35000"/>
              </a:schemeClr>
            </a:solidFill>
            <a:latin typeface="Arial" pitchFamily="34" charset="0"/>
            <a:cs typeface="Arial" pitchFamily="34" charset="0"/>
          </a:endParaRPr>
        </a:p>
      </dgm:t>
    </dgm:pt>
    <dgm:pt modelId="{A40754FD-531B-465F-8FD9-F341C8946EC1}" type="parTrans" cxnId="{7CB48699-F30C-47BC-B912-9ADBE65FEC8E}">
      <dgm:prSet/>
      <dgm:spPr/>
      <dgm:t>
        <a:bodyPr/>
        <a:lstStyle/>
        <a:p>
          <a:endParaRPr lang="en-GB"/>
        </a:p>
      </dgm:t>
    </dgm:pt>
    <dgm:pt modelId="{17F74219-2EDD-428E-9ABE-4995C150B29D}" type="sibTrans" cxnId="{7CB48699-F30C-47BC-B912-9ADBE65FEC8E}">
      <dgm:prSet/>
      <dgm:spPr/>
      <dgm:t>
        <a:bodyPr/>
        <a:lstStyle/>
        <a:p>
          <a:endParaRPr lang="en-GB"/>
        </a:p>
      </dgm:t>
    </dgm:pt>
    <dgm:pt modelId="{BD7B8C71-178C-4986-BDCA-7FC1708D7244}">
      <dgm:prSet custT="1"/>
      <dgm:spPr/>
      <dgm:t>
        <a:bodyPr/>
        <a:lstStyle/>
        <a:p>
          <a:r>
            <a:rPr lang="en-GB" sz="1400" dirty="0" smtClean="0">
              <a:solidFill>
                <a:schemeClr val="tx1">
                  <a:lumMod val="65000"/>
                  <a:lumOff val="35000"/>
                </a:schemeClr>
              </a:solidFill>
              <a:latin typeface="Arial" pitchFamily="34" charset="0"/>
              <a:cs typeface="Arial" pitchFamily="34" charset="0"/>
            </a:rPr>
            <a:t>Results of analysis of many datasets or scenarios</a:t>
          </a:r>
          <a:endParaRPr lang="en-GB" sz="1400" dirty="0">
            <a:solidFill>
              <a:schemeClr val="tx1">
                <a:lumMod val="65000"/>
                <a:lumOff val="35000"/>
              </a:schemeClr>
            </a:solidFill>
            <a:latin typeface="Arial" pitchFamily="34" charset="0"/>
            <a:cs typeface="Arial" pitchFamily="34" charset="0"/>
          </a:endParaRPr>
        </a:p>
      </dgm:t>
    </dgm:pt>
    <dgm:pt modelId="{24B2F2B1-3288-4BBC-A406-BF9A78456FAE}" type="parTrans" cxnId="{08721FFE-0610-44E9-BA00-34A3B6AA2849}">
      <dgm:prSet/>
      <dgm:spPr/>
      <dgm:t>
        <a:bodyPr/>
        <a:lstStyle/>
        <a:p>
          <a:endParaRPr lang="en-GB"/>
        </a:p>
      </dgm:t>
    </dgm:pt>
    <dgm:pt modelId="{AF582EB8-E686-4195-992A-B75A9E7B8539}" type="sibTrans" cxnId="{08721FFE-0610-44E9-BA00-34A3B6AA2849}">
      <dgm:prSet/>
      <dgm:spPr/>
      <dgm:t>
        <a:bodyPr/>
        <a:lstStyle/>
        <a:p>
          <a:endParaRPr lang="en-GB"/>
        </a:p>
      </dgm:t>
    </dgm:pt>
    <dgm:pt modelId="{CA0262A8-74A8-4EF3-82EC-595558A16AD2}">
      <dgm:prSet custT="1"/>
      <dgm:spPr/>
      <dgm:t>
        <a:bodyPr/>
        <a:lstStyle/>
        <a:p>
          <a:r>
            <a:rPr lang="en-GB" sz="1400" dirty="0" smtClean="0">
              <a:solidFill>
                <a:schemeClr val="tx1">
                  <a:lumMod val="65000"/>
                  <a:lumOff val="35000"/>
                </a:schemeClr>
              </a:solidFill>
              <a:latin typeface="Arial" pitchFamily="34" charset="0"/>
              <a:cs typeface="Arial" pitchFamily="34" charset="0"/>
            </a:rPr>
            <a:t>Personal knowledge about places and issues</a:t>
          </a:r>
          <a:endParaRPr lang="en-GB" sz="1400" dirty="0">
            <a:solidFill>
              <a:schemeClr val="tx1">
                <a:lumMod val="65000"/>
                <a:lumOff val="35000"/>
              </a:schemeClr>
            </a:solidFill>
            <a:latin typeface="Arial" pitchFamily="34" charset="0"/>
            <a:cs typeface="Arial" pitchFamily="34" charset="0"/>
          </a:endParaRPr>
        </a:p>
      </dgm:t>
    </dgm:pt>
    <dgm:pt modelId="{57211768-7508-47C6-8181-5AA4ECDCCDFC}" type="parTrans" cxnId="{73365C28-D5D8-4F6F-9F9A-42AB8338ED8C}">
      <dgm:prSet/>
      <dgm:spPr/>
      <dgm:t>
        <a:bodyPr/>
        <a:lstStyle/>
        <a:p>
          <a:endParaRPr lang="en-GB"/>
        </a:p>
      </dgm:t>
    </dgm:pt>
    <dgm:pt modelId="{EA7AEC32-01D0-4655-A285-A0BF0E128271}" type="sibTrans" cxnId="{73365C28-D5D8-4F6F-9F9A-42AB8338ED8C}">
      <dgm:prSet/>
      <dgm:spPr/>
      <dgm:t>
        <a:bodyPr/>
        <a:lstStyle/>
        <a:p>
          <a:endParaRPr lang="en-GB"/>
        </a:p>
      </dgm:t>
    </dgm:pt>
    <dgm:pt modelId="{1B47CF1B-6D7A-476D-94E9-5BACC95F1B2A}">
      <dgm:prSet custT="1"/>
      <dgm:spPr/>
      <dgm:t>
        <a:bodyPr/>
        <a:lstStyle/>
        <a:p>
          <a:r>
            <a:rPr lang="en-GB" sz="1400" dirty="0" smtClean="0">
              <a:solidFill>
                <a:schemeClr val="tx1">
                  <a:lumMod val="65000"/>
                  <a:lumOff val="35000"/>
                </a:schemeClr>
              </a:solidFill>
              <a:latin typeface="Arial" pitchFamily="34" charset="0"/>
              <a:cs typeface="Arial" pitchFamily="34" charset="0"/>
            </a:rPr>
            <a:t>Policies developed and accepted by stakeholders</a:t>
          </a:r>
          <a:endParaRPr lang="en-GB" sz="1400" dirty="0">
            <a:solidFill>
              <a:schemeClr val="tx1">
                <a:lumMod val="65000"/>
                <a:lumOff val="35000"/>
              </a:schemeClr>
            </a:solidFill>
            <a:latin typeface="Arial" pitchFamily="34" charset="0"/>
            <a:cs typeface="Arial" pitchFamily="34" charset="0"/>
          </a:endParaRPr>
        </a:p>
      </dgm:t>
    </dgm:pt>
    <dgm:pt modelId="{58F92666-EC49-40E2-A0D6-62F87EE05EE0}" type="parTrans" cxnId="{40F8DE4C-0241-452F-ADA9-1E2BBA2C9FCB}">
      <dgm:prSet/>
      <dgm:spPr/>
      <dgm:t>
        <a:bodyPr/>
        <a:lstStyle/>
        <a:p>
          <a:endParaRPr lang="en-GB"/>
        </a:p>
      </dgm:t>
    </dgm:pt>
    <dgm:pt modelId="{7DAA60BD-AC21-4EBB-B1AB-D27FB5863C83}" type="sibTrans" cxnId="{40F8DE4C-0241-452F-ADA9-1E2BBA2C9FCB}">
      <dgm:prSet/>
      <dgm:spPr/>
      <dgm:t>
        <a:bodyPr/>
        <a:lstStyle/>
        <a:p>
          <a:endParaRPr lang="en-GB"/>
        </a:p>
      </dgm:t>
    </dgm:pt>
    <dgm:pt modelId="{58B16FBA-508E-453B-8BB5-051720755619}" type="pres">
      <dgm:prSet presAssocID="{FF19BAA0-21A0-4601-84ED-D8903F5A3968}" presName="Name0" presStyleCnt="0">
        <dgm:presLayoutVars>
          <dgm:dir/>
          <dgm:animLvl val="lvl"/>
          <dgm:resizeHandles val="exact"/>
        </dgm:presLayoutVars>
      </dgm:prSet>
      <dgm:spPr/>
    </dgm:pt>
    <dgm:pt modelId="{E6672CD3-C6F2-4B84-9F14-E54EE12CDEAA}" type="pres">
      <dgm:prSet presAssocID="{B986A424-5EE7-4D5E-8203-62D0ADB95DB2}" presName="boxAndChildren" presStyleCnt="0"/>
      <dgm:spPr/>
    </dgm:pt>
    <dgm:pt modelId="{914080C1-1545-4A85-A236-71F46692782C}" type="pres">
      <dgm:prSet presAssocID="{B986A424-5EE7-4D5E-8203-62D0ADB95DB2}" presName="parentTextBox" presStyleLbl="node1" presStyleIdx="0" presStyleCnt="5"/>
      <dgm:spPr/>
      <dgm:t>
        <a:bodyPr/>
        <a:lstStyle/>
        <a:p>
          <a:endParaRPr lang="en-GB"/>
        </a:p>
      </dgm:t>
    </dgm:pt>
    <dgm:pt modelId="{A28170EA-B188-4CA4-ABE8-97C5FF7F8533}" type="pres">
      <dgm:prSet presAssocID="{B986A424-5EE7-4D5E-8203-62D0ADB95DB2}" presName="entireBox" presStyleLbl="node1" presStyleIdx="0" presStyleCnt="5"/>
      <dgm:spPr/>
      <dgm:t>
        <a:bodyPr/>
        <a:lstStyle/>
        <a:p>
          <a:endParaRPr lang="en-GB"/>
        </a:p>
      </dgm:t>
    </dgm:pt>
    <dgm:pt modelId="{9A412B8B-A8B8-4C83-A9C5-6FE4F71906A2}" type="pres">
      <dgm:prSet presAssocID="{B986A424-5EE7-4D5E-8203-62D0ADB95DB2}" presName="descendantBox" presStyleCnt="0"/>
      <dgm:spPr/>
    </dgm:pt>
    <dgm:pt modelId="{2415AA03-2EDD-4BEE-BEEC-00D65D5EF67F}" type="pres">
      <dgm:prSet presAssocID="{1B47CF1B-6D7A-476D-94E9-5BACC95F1B2A}" presName="childTextBox" presStyleLbl="fgAccFollowNode1" presStyleIdx="0" presStyleCnt="5">
        <dgm:presLayoutVars>
          <dgm:bulletEnabled val="1"/>
        </dgm:presLayoutVars>
      </dgm:prSet>
      <dgm:spPr/>
      <dgm:t>
        <a:bodyPr/>
        <a:lstStyle/>
        <a:p>
          <a:endParaRPr lang="en-GB"/>
        </a:p>
      </dgm:t>
    </dgm:pt>
    <dgm:pt modelId="{FB521F38-6B6E-46CC-9427-EE0DD66F9F37}" type="pres">
      <dgm:prSet presAssocID="{9F9E9BB3-3A9A-4310-A2CB-06836DAE5802}" presName="sp" presStyleCnt="0"/>
      <dgm:spPr/>
    </dgm:pt>
    <dgm:pt modelId="{F4FB2CB4-D0EA-461D-9310-1F855C9E7548}" type="pres">
      <dgm:prSet presAssocID="{8D222707-7E53-460F-B764-95A9899E9DAE}" presName="arrowAndChildren" presStyleCnt="0"/>
      <dgm:spPr/>
    </dgm:pt>
    <dgm:pt modelId="{578DBB40-79F2-4566-908C-33C7067F55BD}" type="pres">
      <dgm:prSet presAssocID="{8D222707-7E53-460F-B764-95A9899E9DAE}" presName="parentTextArrow" presStyleLbl="node1" presStyleIdx="0" presStyleCnt="5"/>
      <dgm:spPr/>
      <dgm:t>
        <a:bodyPr/>
        <a:lstStyle/>
        <a:p>
          <a:endParaRPr lang="en-GB"/>
        </a:p>
      </dgm:t>
    </dgm:pt>
    <dgm:pt modelId="{07D10CB8-DEB4-4B1B-B29C-CE059521AB87}" type="pres">
      <dgm:prSet presAssocID="{8D222707-7E53-460F-B764-95A9899E9DAE}" presName="arrow" presStyleLbl="node1" presStyleIdx="1" presStyleCnt="5"/>
      <dgm:spPr/>
      <dgm:t>
        <a:bodyPr/>
        <a:lstStyle/>
        <a:p>
          <a:endParaRPr lang="en-GB"/>
        </a:p>
      </dgm:t>
    </dgm:pt>
    <dgm:pt modelId="{335619E3-0FE4-433D-834B-F8F1F1211A98}" type="pres">
      <dgm:prSet presAssocID="{8D222707-7E53-460F-B764-95A9899E9DAE}" presName="descendantArrow" presStyleCnt="0"/>
      <dgm:spPr/>
    </dgm:pt>
    <dgm:pt modelId="{B3D16EB2-A7F7-47D8-93E1-7C73F0DD236C}" type="pres">
      <dgm:prSet presAssocID="{CA0262A8-74A8-4EF3-82EC-595558A16AD2}" presName="childTextArrow" presStyleLbl="fgAccFollowNode1" presStyleIdx="1" presStyleCnt="5">
        <dgm:presLayoutVars>
          <dgm:bulletEnabled val="1"/>
        </dgm:presLayoutVars>
      </dgm:prSet>
      <dgm:spPr/>
      <dgm:t>
        <a:bodyPr/>
        <a:lstStyle/>
        <a:p>
          <a:endParaRPr lang="en-GB"/>
        </a:p>
      </dgm:t>
    </dgm:pt>
    <dgm:pt modelId="{6E584B59-CC4E-410B-802E-AFA466B806ED}" type="pres">
      <dgm:prSet presAssocID="{DB16B265-1657-4A1B-8F07-5A0D58EF9A67}" presName="sp" presStyleCnt="0"/>
      <dgm:spPr/>
    </dgm:pt>
    <dgm:pt modelId="{F32CF1D9-FCCA-40FC-97C3-4DD33C558B42}" type="pres">
      <dgm:prSet presAssocID="{018F8502-859B-4922-9D67-188D1EF30CA3}" presName="arrowAndChildren" presStyleCnt="0"/>
      <dgm:spPr/>
    </dgm:pt>
    <dgm:pt modelId="{4818D2BE-2B5B-4217-9902-18E9479D2E8C}" type="pres">
      <dgm:prSet presAssocID="{018F8502-859B-4922-9D67-188D1EF30CA3}" presName="parentTextArrow" presStyleLbl="node1" presStyleIdx="1" presStyleCnt="5"/>
      <dgm:spPr/>
      <dgm:t>
        <a:bodyPr/>
        <a:lstStyle/>
        <a:p>
          <a:endParaRPr lang="en-GB"/>
        </a:p>
      </dgm:t>
    </dgm:pt>
    <dgm:pt modelId="{E7ED692E-1184-46E8-9908-E0F4FB7DFBFA}" type="pres">
      <dgm:prSet presAssocID="{018F8502-859B-4922-9D67-188D1EF30CA3}" presName="arrow" presStyleLbl="node1" presStyleIdx="2" presStyleCnt="5"/>
      <dgm:spPr/>
      <dgm:t>
        <a:bodyPr/>
        <a:lstStyle/>
        <a:p>
          <a:endParaRPr lang="en-GB"/>
        </a:p>
      </dgm:t>
    </dgm:pt>
    <dgm:pt modelId="{CA15666C-830E-40EB-B468-0F7BE034E0D3}" type="pres">
      <dgm:prSet presAssocID="{018F8502-859B-4922-9D67-188D1EF30CA3}" presName="descendantArrow" presStyleCnt="0"/>
      <dgm:spPr/>
    </dgm:pt>
    <dgm:pt modelId="{7FD55168-4BD5-43AE-A9A0-2E30F3154DE7}" type="pres">
      <dgm:prSet presAssocID="{BD7B8C71-178C-4986-BDCA-7FC1708D7244}" presName="childTextArrow" presStyleLbl="fgAccFollowNode1" presStyleIdx="2" presStyleCnt="5">
        <dgm:presLayoutVars>
          <dgm:bulletEnabled val="1"/>
        </dgm:presLayoutVars>
      </dgm:prSet>
      <dgm:spPr/>
      <dgm:t>
        <a:bodyPr/>
        <a:lstStyle/>
        <a:p>
          <a:endParaRPr lang="en-GB"/>
        </a:p>
      </dgm:t>
    </dgm:pt>
    <dgm:pt modelId="{51BE16F0-40C3-4EE1-AA02-522F0477092C}" type="pres">
      <dgm:prSet presAssocID="{351F5E9C-D3CE-4ECB-A4FA-FEFD9AC55AAB}" presName="sp" presStyleCnt="0"/>
      <dgm:spPr/>
    </dgm:pt>
    <dgm:pt modelId="{B7CF17EA-38A1-4B06-B271-90AC4D4446A9}" type="pres">
      <dgm:prSet presAssocID="{6C9433CD-8993-47BF-BB92-964D26A7E96B}" presName="arrowAndChildren" presStyleCnt="0"/>
      <dgm:spPr/>
    </dgm:pt>
    <dgm:pt modelId="{A5ED237D-4D3B-4484-A17A-E4C02497A7EC}" type="pres">
      <dgm:prSet presAssocID="{6C9433CD-8993-47BF-BB92-964D26A7E96B}" presName="parentTextArrow" presStyleLbl="node1" presStyleIdx="2" presStyleCnt="5"/>
      <dgm:spPr/>
      <dgm:t>
        <a:bodyPr/>
        <a:lstStyle/>
        <a:p>
          <a:endParaRPr lang="en-GB"/>
        </a:p>
      </dgm:t>
    </dgm:pt>
    <dgm:pt modelId="{A601EBEC-4919-4E92-A4F8-251CB1BE527D}" type="pres">
      <dgm:prSet presAssocID="{6C9433CD-8993-47BF-BB92-964D26A7E96B}" presName="arrow" presStyleLbl="node1" presStyleIdx="3" presStyleCnt="5"/>
      <dgm:spPr/>
      <dgm:t>
        <a:bodyPr/>
        <a:lstStyle/>
        <a:p>
          <a:endParaRPr lang="en-GB"/>
        </a:p>
      </dgm:t>
    </dgm:pt>
    <dgm:pt modelId="{3EB5EDA5-F7AC-419B-B1B5-148EF436FAA6}" type="pres">
      <dgm:prSet presAssocID="{6C9433CD-8993-47BF-BB92-964D26A7E96B}" presName="descendantArrow" presStyleCnt="0"/>
      <dgm:spPr/>
    </dgm:pt>
    <dgm:pt modelId="{91B75FA4-3B28-4856-B347-27022C727E3C}" type="pres">
      <dgm:prSet presAssocID="{2A18CA75-C9C3-46F0-8112-D4C28E1CC042}" presName="childTextArrow" presStyleLbl="fgAccFollowNode1" presStyleIdx="3" presStyleCnt="5">
        <dgm:presLayoutVars>
          <dgm:bulletEnabled val="1"/>
        </dgm:presLayoutVars>
      </dgm:prSet>
      <dgm:spPr/>
      <dgm:t>
        <a:bodyPr/>
        <a:lstStyle/>
        <a:p>
          <a:endParaRPr lang="en-GB"/>
        </a:p>
      </dgm:t>
    </dgm:pt>
    <dgm:pt modelId="{21EDADDD-9446-47D4-A2A2-97AD395B7C4E}" type="pres">
      <dgm:prSet presAssocID="{CFDE959C-B9A2-4306-8C89-24BB42CE3B4C}" presName="sp" presStyleCnt="0"/>
      <dgm:spPr/>
    </dgm:pt>
    <dgm:pt modelId="{5FB0E16A-A987-4229-972B-8D3ACCA3E3D3}" type="pres">
      <dgm:prSet presAssocID="{C8A83D42-5DFF-4427-89F2-B9B3315BB5BA}" presName="arrowAndChildren" presStyleCnt="0"/>
      <dgm:spPr/>
    </dgm:pt>
    <dgm:pt modelId="{81ECC6AC-76EB-4FC8-9775-DE3B1C961C8E}" type="pres">
      <dgm:prSet presAssocID="{C8A83D42-5DFF-4427-89F2-B9B3315BB5BA}" presName="parentTextArrow" presStyleLbl="node1" presStyleIdx="3" presStyleCnt="5"/>
      <dgm:spPr/>
      <dgm:t>
        <a:bodyPr/>
        <a:lstStyle/>
        <a:p>
          <a:endParaRPr lang="en-GB"/>
        </a:p>
      </dgm:t>
    </dgm:pt>
    <dgm:pt modelId="{DF984789-353E-44F8-BB5F-B5DAC30FE1C3}" type="pres">
      <dgm:prSet presAssocID="{C8A83D42-5DFF-4427-89F2-B9B3315BB5BA}" presName="arrow" presStyleLbl="node1" presStyleIdx="4" presStyleCnt="5" custLinFactNeighborX="651" custLinFactNeighborY="-1281"/>
      <dgm:spPr/>
      <dgm:t>
        <a:bodyPr/>
        <a:lstStyle/>
        <a:p>
          <a:endParaRPr lang="en-GB"/>
        </a:p>
      </dgm:t>
    </dgm:pt>
    <dgm:pt modelId="{F2E6D03A-BE65-45A8-81A0-4C168A30C611}" type="pres">
      <dgm:prSet presAssocID="{C8A83D42-5DFF-4427-89F2-B9B3315BB5BA}" presName="descendantArrow" presStyleCnt="0"/>
      <dgm:spPr/>
    </dgm:pt>
    <dgm:pt modelId="{2A9C1DA0-82DB-4766-A6F2-DE11F16C5FB8}" type="pres">
      <dgm:prSet presAssocID="{E715F0AB-A5E1-40F2-8272-50A1246023F8}" presName="childTextArrow" presStyleLbl="fgAccFollowNode1" presStyleIdx="4" presStyleCnt="5">
        <dgm:presLayoutVars>
          <dgm:bulletEnabled val="1"/>
        </dgm:presLayoutVars>
      </dgm:prSet>
      <dgm:spPr/>
      <dgm:t>
        <a:bodyPr/>
        <a:lstStyle/>
        <a:p>
          <a:endParaRPr lang="en-GB"/>
        </a:p>
      </dgm:t>
    </dgm:pt>
  </dgm:ptLst>
  <dgm:cxnLst>
    <dgm:cxn modelId="{E2133C18-1DF3-4381-A60F-D64D7F37BFFE}" type="presOf" srcId="{8D222707-7E53-460F-B764-95A9899E9DAE}" destId="{07D10CB8-DEB4-4B1B-B29C-CE059521AB87}" srcOrd="1" destOrd="0" presId="urn:microsoft.com/office/officeart/2005/8/layout/process4"/>
    <dgm:cxn modelId="{9B795F85-C9BA-4BF6-87B1-8A3B68ED2ED0}" type="presOf" srcId="{6C9433CD-8993-47BF-BB92-964D26A7E96B}" destId="{A601EBEC-4919-4E92-A4F8-251CB1BE527D}" srcOrd="1" destOrd="0" presId="urn:microsoft.com/office/officeart/2005/8/layout/process4"/>
    <dgm:cxn modelId="{21776664-CB57-4186-9823-E8F37E558B9F}" type="presOf" srcId="{6C9433CD-8993-47BF-BB92-964D26A7E96B}" destId="{A5ED237D-4D3B-4484-A17A-E4C02497A7EC}" srcOrd="0" destOrd="0" presId="urn:microsoft.com/office/officeart/2005/8/layout/process4"/>
    <dgm:cxn modelId="{430CAE29-9F33-4DEA-95B6-B76FA8B60A03}" type="presOf" srcId="{8D222707-7E53-460F-B764-95A9899E9DAE}" destId="{578DBB40-79F2-4566-908C-33C7067F55BD}" srcOrd="0" destOrd="0" presId="urn:microsoft.com/office/officeart/2005/8/layout/process4"/>
    <dgm:cxn modelId="{7CB48699-F30C-47BC-B912-9ADBE65FEC8E}" srcId="{6C9433CD-8993-47BF-BB92-964D26A7E96B}" destId="{2A18CA75-C9C3-46F0-8112-D4C28E1CC042}" srcOrd="0" destOrd="0" parTransId="{A40754FD-531B-465F-8FD9-F341C8946EC1}" sibTransId="{17F74219-2EDD-428E-9ABE-4995C150B29D}"/>
    <dgm:cxn modelId="{44905BB2-8E11-454B-88EC-5707FF4F46F5}" srcId="{FF19BAA0-21A0-4601-84ED-D8903F5A3968}" destId="{C8A83D42-5DFF-4427-89F2-B9B3315BB5BA}" srcOrd="0" destOrd="0" parTransId="{0F7510B4-E327-4174-A476-D517A3610918}" sibTransId="{CFDE959C-B9A2-4306-8C89-24BB42CE3B4C}"/>
    <dgm:cxn modelId="{33C6DBB9-AE16-47C3-B77A-C6B374FA1E3D}" type="presOf" srcId="{CA0262A8-74A8-4EF3-82EC-595558A16AD2}" destId="{B3D16EB2-A7F7-47D8-93E1-7C73F0DD236C}" srcOrd="0" destOrd="0" presId="urn:microsoft.com/office/officeart/2005/8/layout/process4"/>
    <dgm:cxn modelId="{B99E4A2E-42BD-4743-B86B-577F711EE3EC}" type="presOf" srcId="{2A18CA75-C9C3-46F0-8112-D4C28E1CC042}" destId="{91B75FA4-3B28-4856-B347-27022C727E3C}" srcOrd="0" destOrd="0" presId="urn:microsoft.com/office/officeart/2005/8/layout/process4"/>
    <dgm:cxn modelId="{40F8DE4C-0241-452F-ADA9-1E2BBA2C9FCB}" srcId="{B986A424-5EE7-4D5E-8203-62D0ADB95DB2}" destId="{1B47CF1B-6D7A-476D-94E9-5BACC95F1B2A}" srcOrd="0" destOrd="0" parTransId="{58F92666-EC49-40E2-A0D6-62F87EE05EE0}" sibTransId="{7DAA60BD-AC21-4EBB-B1AB-D27FB5863C83}"/>
    <dgm:cxn modelId="{526EC0F1-34DF-4B2C-A21A-76E12797F116}" type="presOf" srcId="{E715F0AB-A5E1-40F2-8272-50A1246023F8}" destId="{2A9C1DA0-82DB-4766-A6F2-DE11F16C5FB8}" srcOrd="0" destOrd="0" presId="urn:microsoft.com/office/officeart/2005/8/layout/process4"/>
    <dgm:cxn modelId="{269EA2FA-7DFC-4335-9D48-727001A32126}" type="presOf" srcId="{C8A83D42-5DFF-4427-89F2-B9B3315BB5BA}" destId="{DF984789-353E-44F8-BB5F-B5DAC30FE1C3}" srcOrd="1" destOrd="0" presId="urn:microsoft.com/office/officeart/2005/8/layout/process4"/>
    <dgm:cxn modelId="{DD9795E6-AB73-42F1-B3F0-2561CA375A1A}" type="presOf" srcId="{FF19BAA0-21A0-4601-84ED-D8903F5A3968}" destId="{58B16FBA-508E-453B-8BB5-051720755619}" srcOrd="0" destOrd="0" presId="urn:microsoft.com/office/officeart/2005/8/layout/process4"/>
    <dgm:cxn modelId="{F1440D82-80DC-43ED-9A1E-2D4370D143E9}" srcId="{FF19BAA0-21A0-4601-84ED-D8903F5A3968}" destId="{B986A424-5EE7-4D5E-8203-62D0ADB95DB2}" srcOrd="4" destOrd="0" parTransId="{06600D95-917F-42E0-9214-EF5D267E637C}" sibTransId="{95544CBF-CBE6-4D2A-8C61-4C70DD655722}"/>
    <dgm:cxn modelId="{A87BBCE3-5EBA-43BD-8F68-5C6EA0B26618}" srcId="{FF19BAA0-21A0-4601-84ED-D8903F5A3968}" destId="{8D222707-7E53-460F-B764-95A9899E9DAE}" srcOrd="3" destOrd="0" parTransId="{D659EAFA-3EA1-4258-A88D-BA71F7A06BC8}" sibTransId="{9F9E9BB3-3A9A-4310-A2CB-06836DAE5802}"/>
    <dgm:cxn modelId="{73365C28-D5D8-4F6F-9F9A-42AB8338ED8C}" srcId="{8D222707-7E53-460F-B764-95A9899E9DAE}" destId="{CA0262A8-74A8-4EF3-82EC-595558A16AD2}" srcOrd="0" destOrd="0" parTransId="{57211768-7508-47C6-8181-5AA4ECDCCDFC}" sibTransId="{EA7AEC32-01D0-4655-A285-A0BF0E128271}"/>
    <dgm:cxn modelId="{E43BCE8E-EEEA-4377-9BDF-3C4537EC599F}" type="presOf" srcId="{1B47CF1B-6D7A-476D-94E9-5BACC95F1B2A}" destId="{2415AA03-2EDD-4BEE-BEEC-00D65D5EF67F}" srcOrd="0" destOrd="0" presId="urn:microsoft.com/office/officeart/2005/8/layout/process4"/>
    <dgm:cxn modelId="{37A0780D-40F8-46BB-8713-2010569A94CE}" type="presOf" srcId="{B986A424-5EE7-4D5E-8203-62D0ADB95DB2}" destId="{914080C1-1545-4A85-A236-71F46692782C}" srcOrd="0" destOrd="0" presId="urn:microsoft.com/office/officeart/2005/8/layout/process4"/>
    <dgm:cxn modelId="{F3E144F1-EAF4-4405-B695-088E530E6BBF}" type="presOf" srcId="{B986A424-5EE7-4D5E-8203-62D0ADB95DB2}" destId="{A28170EA-B188-4CA4-ABE8-97C5FF7F8533}" srcOrd="1" destOrd="0" presId="urn:microsoft.com/office/officeart/2005/8/layout/process4"/>
    <dgm:cxn modelId="{08721FFE-0610-44E9-BA00-34A3B6AA2849}" srcId="{018F8502-859B-4922-9D67-188D1EF30CA3}" destId="{BD7B8C71-178C-4986-BDCA-7FC1708D7244}" srcOrd="0" destOrd="0" parTransId="{24B2F2B1-3288-4BBC-A406-BF9A78456FAE}" sibTransId="{AF582EB8-E686-4195-992A-B75A9E7B8539}"/>
    <dgm:cxn modelId="{747C5ECC-140E-46CE-8A1F-03A225DB84B9}" srcId="{FF19BAA0-21A0-4601-84ED-D8903F5A3968}" destId="{018F8502-859B-4922-9D67-188D1EF30CA3}" srcOrd="2" destOrd="0" parTransId="{0F19A7F4-69B8-46F6-9ABC-15EC5D4B260E}" sibTransId="{DB16B265-1657-4A1B-8F07-5A0D58EF9A67}"/>
    <dgm:cxn modelId="{0FF7AF9C-327C-4708-A2AC-BC52B46A7D7B}" srcId="{FF19BAA0-21A0-4601-84ED-D8903F5A3968}" destId="{6C9433CD-8993-47BF-BB92-964D26A7E96B}" srcOrd="1" destOrd="0" parTransId="{63C701F6-2151-45F5-847F-0474ABD63C1E}" sibTransId="{351F5E9C-D3CE-4ECB-A4FA-FEFD9AC55AAB}"/>
    <dgm:cxn modelId="{5F595786-0847-44E1-BAE8-67C12ABE0C6C}" type="presOf" srcId="{BD7B8C71-178C-4986-BDCA-7FC1708D7244}" destId="{7FD55168-4BD5-43AE-A9A0-2E30F3154DE7}" srcOrd="0" destOrd="0" presId="urn:microsoft.com/office/officeart/2005/8/layout/process4"/>
    <dgm:cxn modelId="{EB1AE480-E3AC-4053-AA84-B135CB2866DD}" type="presOf" srcId="{C8A83D42-5DFF-4427-89F2-B9B3315BB5BA}" destId="{81ECC6AC-76EB-4FC8-9775-DE3B1C961C8E}" srcOrd="0" destOrd="0" presId="urn:microsoft.com/office/officeart/2005/8/layout/process4"/>
    <dgm:cxn modelId="{1E2E6F16-E322-40D4-80E6-5A0A476B886E}" type="presOf" srcId="{018F8502-859B-4922-9D67-188D1EF30CA3}" destId="{4818D2BE-2B5B-4217-9902-18E9479D2E8C}" srcOrd="0" destOrd="0" presId="urn:microsoft.com/office/officeart/2005/8/layout/process4"/>
    <dgm:cxn modelId="{FF493523-28A5-4757-89D3-F3139E3351AD}" srcId="{C8A83D42-5DFF-4427-89F2-B9B3315BB5BA}" destId="{E715F0AB-A5E1-40F2-8272-50A1246023F8}" srcOrd="0" destOrd="0" parTransId="{541F1EFC-0933-4CD5-BB83-0B6DE50C32A4}" sibTransId="{2438DC5C-B28C-4B80-97B8-C7F52379DA29}"/>
    <dgm:cxn modelId="{725E69A3-5DB7-4234-803D-5D76F9186295}" type="presOf" srcId="{018F8502-859B-4922-9D67-188D1EF30CA3}" destId="{E7ED692E-1184-46E8-9908-E0F4FB7DFBFA}" srcOrd="1" destOrd="0" presId="urn:microsoft.com/office/officeart/2005/8/layout/process4"/>
    <dgm:cxn modelId="{72A57597-392B-4232-AE7F-976DF109A6C2}" type="presParOf" srcId="{58B16FBA-508E-453B-8BB5-051720755619}" destId="{E6672CD3-C6F2-4B84-9F14-E54EE12CDEAA}" srcOrd="0" destOrd="0" presId="urn:microsoft.com/office/officeart/2005/8/layout/process4"/>
    <dgm:cxn modelId="{21C3D43F-BB8D-4F61-B0D1-014E7ED79AB6}" type="presParOf" srcId="{E6672CD3-C6F2-4B84-9F14-E54EE12CDEAA}" destId="{914080C1-1545-4A85-A236-71F46692782C}" srcOrd="0" destOrd="0" presId="urn:microsoft.com/office/officeart/2005/8/layout/process4"/>
    <dgm:cxn modelId="{759A0E55-7763-4B64-9285-E8D4820BB350}" type="presParOf" srcId="{E6672CD3-C6F2-4B84-9F14-E54EE12CDEAA}" destId="{A28170EA-B188-4CA4-ABE8-97C5FF7F8533}" srcOrd="1" destOrd="0" presId="urn:microsoft.com/office/officeart/2005/8/layout/process4"/>
    <dgm:cxn modelId="{0186532B-57F7-4470-897A-7EA14335624D}" type="presParOf" srcId="{E6672CD3-C6F2-4B84-9F14-E54EE12CDEAA}" destId="{9A412B8B-A8B8-4C83-A9C5-6FE4F71906A2}" srcOrd="2" destOrd="0" presId="urn:microsoft.com/office/officeart/2005/8/layout/process4"/>
    <dgm:cxn modelId="{255337FE-3A5E-4317-B9F0-14C9AC1B303F}" type="presParOf" srcId="{9A412B8B-A8B8-4C83-A9C5-6FE4F71906A2}" destId="{2415AA03-2EDD-4BEE-BEEC-00D65D5EF67F}" srcOrd="0" destOrd="0" presId="urn:microsoft.com/office/officeart/2005/8/layout/process4"/>
    <dgm:cxn modelId="{361B9EF9-9EA7-40B1-9CCC-FAF5E6D6F534}" type="presParOf" srcId="{58B16FBA-508E-453B-8BB5-051720755619}" destId="{FB521F38-6B6E-46CC-9427-EE0DD66F9F37}" srcOrd="1" destOrd="0" presId="urn:microsoft.com/office/officeart/2005/8/layout/process4"/>
    <dgm:cxn modelId="{E71A915F-A1BE-4F37-9334-E5B7713D1782}" type="presParOf" srcId="{58B16FBA-508E-453B-8BB5-051720755619}" destId="{F4FB2CB4-D0EA-461D-9310-1F855C9E7548}" srcOrd="2" destOrd="0" presId="urn:microsoft.com/office/officeart/2005/8/layout/process4"/>
    <dgm:cxn modelId="{1C73F477-4566-4087-9F14-5F13B00688FE}" type="presParOf" srcId="{F4FB2CB4-D0EA-461D-9310-1F855C9E7548}" destId="{578DBB40-79F2-4566-908C-33C7067F55BD}" srcOrd="0" destOrd="0" presId="urn:microsoft.com/office/officeart/2005/8/layout/process4"/>
    <dgm:cxn modelId="{43FAD6F7-9CA3-4253-AE6E-3BEBB576B32B}" type="presParOf" srcId="{F4FB2CB4-D0EA-461D-9310-1F855C9E7548}" destId="{07D10CB8-DEB4-4B1B-B29C-CE059521AB87}" srcOrd="1" destOrd="0" presId="urn:microsoft.com/office/officeart/2005/8/layout/process4"/>
    <dgm:cxn modelId="{11EB84A2-E7A6-4573-B21E-DFB5DDF306F5}" type="presParOf" srcId="{F4FB2CB4-D0EA-461D-9310-1F855C9E7548}" destId="{335619E3-0FE4-433D-834B-F8F1F1211A98}" srcOrd="2" destOrd="0" presId="urn:microsoft.com/office/officeart/2005/8/layout/process4"/>
    <dgm:cxn modelId="{B5ADB0C9-4F9B-4C27-BC02-4C6A6D0CB22C}" type="presParOf" srcId="{335619E3-0FE4-433D-834B-F8F1F1211A98}" destId="{B3D16EB2-A7F7-47D8-93E1-7C73F0DD236C}" srcOrd="0" destOrd="0" presId="urn:microsoft.com/office/officeart/2005/8/layout/process4"/>
    <dgm:cxn modelId="{4ADD9D7D-0126-45BB-A259-09FBFFA092C7}" type="presParOf" srcId="{58B16FBA-508E-453B-8BB5-051720755619}" destId="{6E584B59-CC4E-410B-802E-AFA466B806ED}" srcOrd="3" destOrd="0" presId="urn:microsoft.com/office/officeart/2005/8/layout/process4"/>
    <dgm:cxn modelId="{57446D00-48F6-4F9E-BD67-D5B377746E8B}" type="presParOf" srcId="{58B16FBA-508E-453B-8BB5-051720755619}" destId="{F32CF1D9-FCCA-40FC-97C3-4DD33C558B42}" srcOrd="4" destOrd="0" presId="urn:microsoft.com/office/officeart/2005/8/layout/process4"/>
    <dgm:cxn modelId="{73D750F4-3A5D-4B01-BFC3-3120071D045F}" type="presParOf" srcId="{F32CF1D9-FCCA-40FC-97C3-4DD33C558B42}" destId="{4818D2BE-2B5B-4217-9902-18E9479D2E8C}" srcOrd="0" destOrd="0" presId="urn:microsoft.com/office/officeart/2005/8/layout/process4"/>
    <dgm:cxn modelId="{1A90BDEC-38B2-4E15-BB66-54814797E949}" type="presParOf" srcId="{F32CF1D9-FCCA-40FC-97C3-4DD33C558B42}" destId="{E7ED692E-1184-46E8-9908-E0F4FB7DFBFA}" srcOrd="1" destOrd="0" presId="urn:microsoft.com/office/officeart/2005/8/layout/process4"/>
    <dgm:cxn modelId="{65672A3A-4C6E-4FC3-B568-FD9F1B8BE151}" type="presParOf" srcId="{F32CF1D9-FCCA-40FC-97C3-4DD33C558B42}" destId="{CA15666C-830E-40EB-B468-0F7BE034E0D3}" srcOrd="2" destOrd="0" presId="urn:microsoft.com/office/officeart/2005/8/layout/process4"/>
    <dgm:cxn modelId="{1270D03D-4ADC-4639-A2DE-979F30BFEAB4}" type="presParOf" srcId="{CA15666C-830E-40EB-B468-0F7BE034E0D3}" destId="{7FD55168-4BD5-43AE-A9A0-2E30F3154DE7}" srcOrd="0" destOrd="0" presId="urn:microsoft.com/office/officeart/2005/8/layout/process4"/>
    <dgm:cxn modelId="{D0BE4C2A-7090-4FD6-9DDC-6C11195A875A}" type="presParOf" srcId="{58B16FBA-508E-453B-8BB5-051720755619}" destId="{51BE16F0-40C3-4EE1-AA02-522F0477092C}" srcOrd="5" destOrd="0" presId="urn:microsoft.com/office/officeart/2005/8/layout/process4"/>
    <dgm:cxn modelId="{8630FA45-AA4E-427F-9AC8-0990D2FBEECC}" type="presParOf" srcId="{58B16FBA-508E-453B-8BB5-051720755619}" destId="{B7CF17EA-38A1-4B06-B271-90AC4D4446A9}" srcOrd="6" destOrd="0" presId="urn:microsoft.com/office/officeart/2005/8/layout/process4"/>
    <dgm:cxn modelId="{76DDD71D-463A-4F01-BF03-6C14A6CF0928}" type="presParOf" srcId="{B7CF17EA-38A1-4B06-B271-90AC4D4446A9}" destId="{A5ED237D-4D3B-4484-A17A-E4C02497A7EC}" srcOrd="0" destOrd="0" presId="urn:microsoft.com/office/officeart/2005/8/layout/process4"/>
    <dgm:cxn modelId="{D94C90D2-8C7A-400A-860A-690EC7F4AA02}" type="presParOf" srcId="{B7CF17EA-38A1-4B06-B271-90AC4D4446A9}" destId="{A601EBEC-4919-4E92-A4F8-251CB1BE527D}" srcOrd="1" destOrd="0" presId="urn:microsoft.com/office/officeart/2005/8/layout/process4"/>
    <dgm:cxn modelId="{B3940E14-3477-4CC0-BB62-A93E39088A09}" type="presParOf" srcId="{B7CF17EA-38A1-4B06-B271-90AC4D4446A9}" destId="{3EB5EDA5-F7AC-419B-B1B5-148EF436FAA6}" srcOrd="2" destOrd="0" presId="urn:microsoft.com/office/officeart/2005/8/layout/process4"/>
    <dgm:cxn modelId="{3B6A5248-47F6-4B27-96E6-E4D37C7537AB}" type="presParOf" srcId="{3EB5EDA5-F7AC-419B-B1B5-148EF436FAA6}" destId="{91B75FA4-3B28-4856-B347-27022C727E3C}" srcOrd="0" destOrd="0" presId="urn:microsoft.com/office/officeart/2005/8/layout/process4"/>
    <dgm:cxn modelId="{0BB37D83-6C8F-48A9-9DEE-A380B25B9FD6}" type="presParOf" srcId="{58B16FBA-508E-453B-8BB5-051720755619}" destId="{21EDADDD-9446-47D4-A2A2-97AD395B7C4E}" srcOrd="7" destOrd="0" presId="urn:microsoft.com/office/officeart/2005/8/layout/process4"/>
    <dgm:cxn modelId="{2638545D-4402-4685-AD6A-1B391BDAE5F4}" type="presParOf" srcId="{58B16FBA-508E-453B-8BB5-051720755619}" destId="{5FB0E16A-A987-4229-972B-8D3ACCA3E3D3}" srcOrd="8" destOrd="0" presId="urn:microsoft.com/office/officeart/2005/8/layout/process4"/>
    <dgm:cxn modelId="{B6510A01-B0BB-4BE9-8C7E-1354AC7B7F84}" type="presParOf" srcId="{5FB0E16A-A987-4229-972B-8D3ACCA3E3D3}" destId="{81ECC6AC-76EB-4FC8-9775-DE3B1C961C8E}" srcOrd="0" destOrd="0" presId="urn:microsoft.com/office/officeart/2005/8/layout/process4"/>
    <dgm:cxn modelId="{38314291-3DF7-4FC6-8298-BE91931F5966}" type="presParOf" srcId="{5FB0E16A-A987-4229-972B-8D3ACCA3E3D3}" destId="{DF984789-353E-44F8-BB5F-B5DAC30FE1C3}" srcOrd="1" destOrd="0" presId="urn:microsoft.com/office/officeart/2005/8/layout/process4"/>
    <dgm:cxn modelId="{B66894A9-8344-4850-8D65-D6A47B5DC8F1}" type="presParOf" srcId="{5FB0E16A-A987-4229-972B-8D3ACCA3E3D3}" destId="{F2E6D03A-BE65-45A8-81A0-4C168A30C611}" srcOrd="2" destOrd="0" presId="urn:microsoft.com/office/officeart/2005/8/layout/process4"/>
    <dgm:cxn modelId="{0443F214-7306-45B7-8B58-8B8FE70C2EDE}" type="presParOf" srcId="{F2E6D03A-BE65-45A8-81A0-4C168A30C611}" destId="{2A9C1DA0-82DB-4766-A6F2-DE11F16C5FB8}"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F19BAA0-21A0-4601-84ED-D8903F5A3968}" type="doc">
      <dgm:prSet loTypeId="urn:microsoft.com/office/officeart/2005/8/layout/process4" loCatId="process" qsTypeId="urn:microsoft.com/office/officeart/2005/8/quickstyle/simple2" qsCatId="simple" csTypeId="urn:microsoft.com/office/officeart/2005/8/colors/accent0_3" csCatId="mainScheme" phldr="1"/>
      <dgm:spPr/>
    </dgm:pt>
    <dgm:pt modelId="{C8A83D42-5DFF-4427-89F2-B9B3315BB5BA}">
      <dgm:prSet phldrT="[Text]" custT="1"/>
      <dgm:spPr/>
      <dgm:t>
        <a:bodyPr/>
        <a:lstStyle/>
        <a:p>
          <a:pPr algn="ctr"/>
          <a:r>
            <a:rPr lang="en-GB" sz="1400" b="1" dirty="0" smtClean="0">
              <a:latin typeface="Arial" pitchFamily="34" charset="0"/>
              <a:cs typeface="Arial" pitchFamily="34" charset="0"/>
            </a:rPr>
            <a:t>Data</a:t>
          </a:r>
          <a:endParaRPr lang="en-GB" sz="1400" b="1" dirty="0">
            <a:latin typeface="Arial" pitchFamily="34" charset="0"/>
            <a:cs typeface="Arial" pitchFamily="34" charset="0"/>
          </a:endParaRPr>
        </a:p>
      </dgm:t>
    </dgm:pt>
    <dgm:pt modelId="{0F7510B4-E327-4174-A476-D517A3610918}" type="parTrans" cxnId="{44905BB2-8E11-454B-88EC-5707FF4F46F5}">
      <dgm:prSet/>
      <dgm:spPr/>
      <dgm:t>
        <a:bodyPr/>
        <a:lstStyle/>
        <a:p>
          <a:pPr algn="ctr"/>
          <a:endParaRPr lang="en-GB">
            <a:latin typeface="Arial" pitchFamily="34" charset="0"/>
            <a:cs typeface="Arial" pitchFamily="34" charset="0"/>
          </a:endParaRPr>
        </a:p>
      </dgm:t>
    </dgm:pt>
    <dgm:pt modelId="{CFDE959C-B9A2-4306-8C89-24BB42CE3B4C}" type="sibTrans" cxnId="{44905BB2-8E11-454B-88EC-5707FF4F46F5}">
      <dgm:prSet/>
      <dgm:spPr/>
      <dgm:t>
        <a:bodyPr/>
        <a:lstStyle/>
        <a:p>
          <a:pPr algn="ctr"/>
          <a:endParaRPr lang="en-GB">
            <a:latin typeface="Arial" pitchFamily="34" charset="0"/>
            <a:cs typeface="Arial" pitchFamily="34" charset="0"/>
          </a:endParaRPr>
        </a:p>
      </dgm:t>
    </dgm:pt>
    <dgm:pt modelId="{6C9433CD-8993-47BF-BB92-964D26A7E96B}">
      <dgm:prSet phldrT="[Text]" custT="1"/>
      <dgm:spPr/>
      <dgm:t>
        <a:bodyPr/>
        <a:lstStyle/>
        <a:p>
          <a:pPr algn="ctr"/>
          <a:r>
            <a:rPr lang="en-GB" sz="1400" b="1" dirty="0" smtClean="0">
              <a:latin typeface="Arial" pitchFamily="34" charset="0"/>
              <a:cs typeface="Arial" pitchFamily="34" charset="0"/>
            </a:rPr>
            <a:t>Information</a:t>
          </a:r>
          <a:endParaRPr lang="en-GB" sz="1400" b="1" dirty="0">
            <a:latin typeface="Arial" pitchFamily="34" charset="0"/>
            <a:cs typeface="Arial" pitchFamily="34" charset="0"/>
          </a:endParaRPr>
        </a:p>
      </dgm:t>
    </dgm:pt>
    <dgm:pt modelId="{63C701F6-2151-45F5-847F-0474ABD63C1E}" type="parTrans" cxnId="{0FF7AF9C-327C-4708-A2AC-BC52B46A7D7B}">
      <dgm:prSet/>
      <dgm:spPr/>
      <dgm:t>
        <a:bodyPr/>
        <a:lstStyle/>
        <a:p>
          <a:pPr algn="ctr"/>
          <a:endParaRPr lang="en-GB">
            <a:latin typeface="Arial" pitchFamily="34" charset="0"/>
            <a:cs typeface="Arial" pitchFamily="34" charset="0"/>
          </a:endParaRPr>
        </a:p>
      </dgm:t>
    </dgm:pt>
    <dgm:pt modelId="{351F5E9C-D3CE-4ECB-A4FA-FEFD9AC55AAB}" type="sibTrans" cxnId="{0FF7AF9C-327C-4708-A2AC-BC52B46A7D7B}">
      <dgm:prSet/>
      <dgm:spPr/>
      <dgm:t>
        <a:bodyPr/>
        <a:lstStyle/>
        <a:p>
          <a:pPr algn="ctr"/>
          <a:endParaRPr lang="en-GB">
            <a:latin typeface="Arial" pitchFamily="34" charset="0"/>
            <a:cs typeface="Arial" pitchFamily="34" charset="0"/>
          </a:endParaRPr>
        </a:p>
      </dgm:t>
    </dgm:pt>
    <dgm:pt modelId="{018F8502-859B-4922-9D67-188D1EF30CA3}">
      <dgm:prSet phldrT="[Text]" custT="1"/>
      <dgm:spPr/>
      <dgm:t>
        <a:bodyPr/>
        <a:lstStyle/>
        <a:p>
          <a:pPr algn="ctr"/>
          <a:r>
            <a:rPr lang="en-GB" sz="1400" b="1" dirty="0" smtClean="0">
              <a:latin typeface="Arial" pitchFamily="34" charset="0"/>
              <a:cs typeface="Arial" pitchFamily="34" charset="0"/>
            </a:rPr>
            <a:t>Evidence</a:t>
          </a:r>
          <a:endParaRPr lang="en-GB" sz="1400" b="1" dirty="0">
            <a:latin typeface="Arial" pitchFamily="34" charset="0"/>
            <a:cs typeface="Arial" pitchFamily="34" charset="0"/>
          </a:endParaRPr>
        </a:p>
      </dgm:t>
    </dgm:pt>
    <dgm:pt modelId="{0F19A7F4-69B8-46F6-9ABC-15EC5D4B260E}" type="parTrans" cxnId="{747C5ECC-140E-46CE-8A1F-03A225DB84B9}">
      <dgm:prSet/>
      <dgm:spPr/>
      <dgm:t>
        <a:bodyPr/>
        <a:lstStyle/>
        <a:p>
          <a:pPr algn="ctr"/>
          <a:endParaRPr lang="en-GB">
            <a:latin typeface="Arial" pitchFamily="34" charset="0"/>
            <a:cs typeface="Arial" pitchFamily="34" charset="0"/>
          </a:endParaRPr>
        </a:p>
      </dgm:t>
    </dgm:pt>
    <dgm:pt modelId="{DB16B265-1657-4A1B-8F07-5A0D58EF9A67}" type="sibTrans" cxnId="{747C5ECC-140E-46CE-8A1F-03A225DB84B9}">
      <dgm:prSet/>
      <dgm:spPr/>
      <dgm:t>
        <a:bodyPr/>
        <a:lstStyle/>
        <a:p>
          <a:pPr algn="ctr"/>
          <a:endParaRPr lang="en-GB">
            <a:latin typeface="Arial" pitchFamily="34" charset="0"/>
            <a:cs typeface="Arial" pitchFamily="34" charset="0"/>
          </a:endParaRPr>
        </a:p>
      </dgm:t>
    </dgm:pt>
    <dgm:pt modelId="{8D222707-7E53-460F-B764-95A9899E9DAE}">
      <dgm:prSet phldrT="[Text]" custT="1"/>
      <dgm:spPr/>
      <dgm:t>
        <a:bodyPr/>
        <a:lstStyle/>
        <a:p>
          <a:pPr algn="ctr"/>
          <a:r>
            <a:rPr lang="en-GB" sz="1400" b="1" dirty="0" smtClean="0">
              <a:latin typeface="Arial" pitchFamily="34" charset="0"/>
              <a:cs typeface="Arial" pitchFamily="34" charset="0"/>
            </a:rPr>
            <a:t>Knowledge</a:t>
          </a:r>
          <a:endParaRPr lang="en-GB" sz="1400" b="1" dirty="0">
            <a:latin typeface="Arial" pitchFamily="34" charset="0"/>
            <a:cs typeface="Arial" pitchFamily="34" charset="0"/>
          </a:endParaRPr>
        </a:p>
      </dgm:t>
    </dgm:pt>
    <dgm:pt modelId="{D659EAFA-3EA1-4258-A88D-BA71F7A06BC8}" type="parTrans" cxnId="{A87BBCE3-5EBA-43BD-8F68-5C6EA0B26618}">
      <dgm:prSet/>
      <dgm:spPr/>
      <dgm:t>
        <a:bodyPr/>
        <a:lstStyle/>
        <a:p>
          <a:pPr algn="ctr"/>
          <a:endParaRPr lang="en-GB">
            <a:latin typeface="Arial" pitchFamily="34" charset="0"/>
            <a:cs typeface="Arial" pitchFamily="34" charset="0"/>
          </a:endParaRPr>
        </a:p>
      </dgm:t>
    </dgm:pt>
    <dgm:pt modelId="{9F9E9BB3-3A9A-4310-A2CB-06836DAE5802}" type="sibTrans" cxnId="{A87BBCE3-5EBA-43BD-8F68-5C6EA0B26618}">
      <dgm:prSet/>
      <dgm:spPr/>
      <dgm:t>
        <a:bodyPr/>
        <a:lstStyle/>
        <a:p>
          <a:pPr algn="ctr"/>
          <a:endParaRPr lang="en-GB">
            <a:latin typeface="Arial" pitchFamily="34" charset="0"/>
            <a:cs typeface="Arial" pitchFamily="34" charset="0"/>
          </a:endParaRPr>
        </a:p>
      </dgm:t>
    </dgm:pt>
    <dgm:pt modelId="{B986A424-5EE7-4D5E-8203-62D0ADB95DB2}">
      <dgm:prSet phldrT="[Text]" custT="1"/>
      <dgm:spPr/>
      <dgm:t>
        <a:bodyPr/>
        <a:lstStyle/>
        <a:p>
          <a:pPr algn="ctr"/>
          <a:r>
            <a:rPr lang="en-GB" sz="1600" b="1" dirty="0" smtClean="0">
              <a:latin typeface="Arial" pitchFamily="34" charset="0"/>
              <a:cs typeface="Arial" pitchFamily="34" charset="0"/>
            </a:rPr>
            <a:t>Wisdom</a:t>
          </a:r>
          <a:endParaRPr lang="en-GB" sz="1600" b="1" dirty="0">
            <a:latin typeface="Arial" pitchFamily="34" charset="0"/>
            <a:cs typeface="Arial" pitchFamily="34" charset="0"/>
          </a:endParaRPr>
        </a:p>
      </dgm:t>
    </dgm:pt>
    <dgm:pt modelId="{06600D95-917F-42E0-9214-EF5D267E637C}" type="parTrans" cxnId="{F1440D82-80DC-43ED-9A1E-2D4370D143E9}">
      <dgm:prSet/>
      <dgm:spPr/>
      <dgm:t>
        <a:bodyPr/>
        <a:lstStyle/>
        <a:p>
          <a:pPr algn="ctr"/>
          <a:endParaRPr lang="en-GB">
            <a:latin typeface="Arial" pitchFamily="34" charset="0"/>
            <a:cs typeface="Arial" pitchFamily="34" charset="0"/>
          </a:endParaRPr>
        </a:p>
      </dgm:t>
    </dgm:pt>
    <dgm:pt modelId="{95544CBF-CBE6-4D2A-8C61-4C70DD655722}" type="sibTrans" cxnId="{F1440D82-80DC-43ED-9A1E-2D4370D143E9}">
      <dgm:prSet/>
      <dgm:spPr/>
      <dgm:t>
        <a:bodyPr/>
        <a:lstStyle/>
        <a:p>
          <a:pPr algn="ctr"/>
          <a:endParaRPr lang="en-GB">
            <a:latin typeface="Arial" pitchFamily="34" charset="0"/>
            <a:cs typeface="Arial" pitchFamily="34" charset="0"/>
          </a:endParaRPr>
        </a:p>
      </dgm:t>
    </dgm:pt>
    <dgm:pt modelId="{E715F0AB-A5E1-40F2-8272-50A1246023F8}">
      <dgm:prSet custT="1"/>
      <dgm:spPr/>
      <dgm:t>
        <a:bodyPr/>
        <a:lstStyle/>
        <a:p>
          <a:pPr algn="ctr"/>
          <a:r>
            <a:rPr lang="en-GB" sz="1400" dirty="0" smtClean="0">
              <a:solidFill>
                <a:schemeClr val="tx1">
                  <a:lumMod val="65000"/>
                  <a:lumOff val="35000"/>
                </a:schemeClr>
              </a:solidFill>
              <a:latin typeface="Arial" pitchFamily="34" charset="0"/>
              <a:cs typeface="Arial" pitchFamily="34" charset="0"/>
            </a:rPr>
            <a:t>Names and Addresses in worldwide telephone directories</a:t>
          </a:r>
          <a:endParaRPr lang="en-GB" sz="1400" dirty="0">
            <a:solidFill>
              <a:schemeClr val="tx1">
                <a:lumMod val="65000"/>
                <a:lumOff val="35000"/>
              </a:schemeClr>
            </a:solidFill>
            <a:latin typeface="Arial" pitchFamily="34" charset="0"/>
            <a:cs typeface="Arial" pitchFamily="34" charset="0"/>
          </a:endParaRPr>
        </a:p>
      </dgm:t>
    </dgm:pt>
    <dgm:pt modelId="{541F1EFC-0933-4CD5-BB83-0B6DE50C32A4}" type="parTrans" cxnId="{FF493523-28A5-4757-89D3-F3139E3351AD}">
      <dgm:prSet/>
      <dgm:spPr/>
      <dgm:t>
        <a:bodyPr/>
        <a:lstStyle/>
        <a:p>
          <a:pPr algn="ctr"/>
          <a:endParaRPr lang="en-GB"/>
        </a:p>
      </dgm:t>
    </dgm:pt>
    <dgm:pt modelId="{2438DC5C-B28C-4B80-97B8-C7F52379DA29}" type="sibTrans" cxnId="{FF493523-28A5-4757-89D3-F3139E3351AD}">
      <dgm:prSet/>
      <dgm:spPr/>
      <dgm:t>
        <a:bodyPr/>
        <a:lstStyle/>
        <a:p>
          <a:pPr algn="ctr"/>
          <a:endParaRPr lang="en-GB"/>
        </a:p>
      </dgm:t>
    </dgm:pt>
    <dgm:pt modelId="{2A18CA75-C9C3-46F0-8112-D4C28E1CC042}">
      <dgm:prSet custT="1"/>
      <dgm:spPr/>
      <dgm:t>
        <a:bodyPr/>
        <a:lstStyle/>
        <a:p>
          <a:pPr algn="ctr"/>
          <a:r>
            <a:rPr lang="en-GB" sz="1400" dirty="0" smtClean="0">
              <a:solidFill>
                <a:schemeClr val="tx1">
                  <a:lumMod val="65000"/>
                  <a:lumOff val="35000"/>
                </a:schemeClr>
              </a:solidFill>
              <a:latin typeface="Arial" pitchFamily="34" charset="0"/>
              <a:cs typeface="Arial" pitchFamily="34" charset="0"/>
            </a:rPr>
            <a:t>Raw names cleaned, geocoded, and entered in a database</a:t>
          </a:r>
          <a:endParaRPr lang="en-GB" sz="1400" dirty="0">
            <a:solidFill>
              <a:schemeClr val="tx1">
                <a:lumMod val="65000"/>
                <a:lumOff val="35000"/>
              </a:schemeClr>
            </a:solidFill>
            <a:latin typeface="Arial" pitchFamily="34" charset="0"/>
            <a:cs typeface="Arial" pitchFamily="34" charset="0"/>
          </a:endParaRPr>
        </a:p>
      </dgm:t>
    </dgm:pt>
    <dgm:pt modelId="{A40754FD-531B-465F-8FD9-F341C8946EC1}" type="parTrans" cxnId="{7CB48699-F30C-47BC-B912-9ADBE65FEC8E}">
      <dgm:prSet/>
      <dgm:spPr/>
      <dgm:t>
        <a:bodyPr/>
        <a:lstStyle/>
        <a:p>
          <a:pPr algn="ctr"/>
          <a:endParaRPr lang="en-GB"/>
        </a:p>
      </dgm:t>
    </dgm:pt>
    <dgm:pt modelId="{17F74219-2EDD-428E-9ABE-4995C150B29D}" type="sibTrans" cxnId="{7CB48699-F30C-47BC-B912-9ADBE65FEC8E}">
      <dgm:prSet/>
      <dgm:spPr/>
      <dgm:t>
        <a:bodyPr/>
        <a:lstStyle/>
        <a:p>
          <a:pPr algn="ctr"/>
          <a:endParaRPr lang="en-GB"/>
        </a:p>
      </dgm:t>
    </dgm:pt>
    <dgm:pt modelId="{BD7B8C71-178C-4986-BDCA-7FC1708D7244}">
      <dgm:prSet custT="1"/>
      <dgm:spPr/>
      <dgm:t>
        <a:bodyPr/>
        <a:lstStyle/>
        <a:p>
          <a:pPr algn="ctr"/>
          <a:r>
            <a:rPr lang="en-GB" sz="1400" dirty="0" smtClean="0">
              <a:solidFill>
                <a:schemeClr val="tx1">
                  <a:lumMod val="65000"/>
                  <a:lumOff val="35000"/>
                </a:schemeClr>
              </a:solidFill>
              <a:latin typeface="Arial" pitchFamily="34" charset="0"/>
              <a:cs typeface="Arial" pitchFamily="34" charset="0"/>
            </a:rPr>
            <a:t>Results of analysis to examine flows of names across countries</a:t>
          </a:r>
          <a:endParaRPr lang="en-GB" sz="1400" dirty="0">
            <a:solidFill>
              <a:schemeClr val="tx1">
                <a:lumMod val="65000"/>
                <a:lumOff val="35000"/>
              </a:schemeClr>
            </a:solidFill>
            <a:latin typeface="Arial" pitchFamily="34" charset="0"/>
            <a:cs typeface="Arial" pitchFamily="34" charset="0"/>
          </a:endParaRPr>
        </a:p>
      </dgm:t>
    </dgm:pt>
    <dgm:pt modelId="{24B2F2B1-3288-4BBC-A406-BF9A78456FAE}" type="parTrans" cxnId="{08721FFE-0610-44E9-BA00-34A3B6AA2849}">
      <dgm:prSet/>
      <dgm:spPr/>
      <dgm:t>
        <a:bodyPr/>
        <a:lstStyle/>
        <a:p>
          <a:pPr algn="ctr"/>
          <a:endParaRPr lang="en-GB"/>
        </a:p>
      </dgm:t>
    </dgm:pt>
    <dgm:pt modelId="{AF582EB8-E686-4195-992A-B75A9E7B8539}" type="sibTrans" cxnId="{08721FFE-0610-44E9-BA00-34A3B6AA2849}">
      <dgm:prSet/>
      <dgm:spPr/>
      <dgm:t>
        <a:bodyPr/>
        <a:lstStyle/>
        <a:p>
          <a:pPr algn="ctr"/>
          <a:endParaRPr lang="en-GB"/>
        </a:p>
      </dgm:t>
    </dgm:pt>
    <dgm:pt modelId="{CA0262A8-74A8-4EF3-82EC-595558A16AD2}">
      <dgm:prSet custT="1"/>
      <dgm:spPr/>
      <dgm:t>
        <a:bodyPr/>
        <a:lstStyle/>
        <a:p>
          <a:pPr algn="ctr"/>
          <a:r>
            <a:rPr lang="en-GB" sz="1400" dirty="0" smtClean="0">
              <a:solidFill>
                <a:schemeClr val="tx1">
                  <a:lumMod val="65000"/>
                  <a:lumOff val="35000"/>
                </a:schemeClr>
              </a:solidFill>
              <a:latin typeface="Arial" pitchFamily="34" charset="0"/>
              <a:cs typeface="Arial" pitchFamily="34" charset="0"/>
            </a:rPr>
            <a:t>Additional knowledge of “what looks right” based on previous experience</a:t>
          </a:r>
          <a:endParaRPr lang="en-GB" sz="1400" dirty="0">
            <a:solidFill>
              <a:schemeClr val="tx1">
                <a:lumMod val="65000"/>
                <a:lumOff val="35000"/>
              </a:schemeClr>
            </a:solidFill>
            <a:latin typeface="Arial" pitchFamily="34" charset="0"/>
            <a:cs typeface="Arial" pitchFamily="34" charset="0"/>
          </a:endParaRPr>
        </a:p>
      </dgm:t>
    </dgm:pt>
    <dgm:pt modelId="{57211768-7508-47C6-8181-5AA4ECDCCDFC}" type="parTrans" cxnId="{73365C28-D5D8-4F6F-9F9A-42AB8338ED8C}">
      <dgm:prSet/>
      <dgm:spPr/>
      <dgm:t>
        <a:bodyPr/>
        <a:lstStyle/>
        <a:p>
          <a:pPr algn="ctr"/>
          <a:endParaRPr lang="en-GB"/>
        </a:p>
      </dgm:t>
    </dgm:pt>
    <dgm:pt modelId="{EA7AEC32-01D0-4655-A285-A0BF0E128271}" type="sibTrans" cxnId="{73365C28-D5D8-4F6F-9F9A-42AB8338ED8C}">
      <dgm:prSet/>
      <dgm:spPr/>
      <dgm:t>
        <a:bodyPr/>
        <a:lstStyle/>
        <a:p>
          <a:pPr algn="ctr"/>
          <a:endParaRPr lang="en-GB"/>
        </a:p>
      </dgm:t>
    </dgm:pt>
    <dgm:pt modelId="{1B47CF1B-6D7A-476D-94E9-5BACC95F1B2A}">
      <dgm:prSet custT="1"/>
      <dgm:spPr/>
      <dgm:t>
        <a:bodyPr/>
        <a:lstStyle/>
        <a:p>
          <a:pPr algn="ctr"/>
          <a:r>
            <a:rPr lang="en-GB" sz="1400" dirty="0" smtClean="0">
              <a:solidFill>
                <a:schemeClr val="tx1">
                  <a:lumMod val="65000"/>
                  <a:lumOff val="35000"/>
                </a:schemeClr>
              </a:solidFill>
              <a:latin typeface="Arial" pitchFamily="34" charset="0"/>
              <a:cs typeface="Arial" pitchFamily="34" charset="0"/>
            </a:rPr>
            <a:t>Develop migration policies based on knowledge generated from the system</a:t>
          </a:r>
          <a:endParaRPr lang="en-GB" sz="1400" dirty="0">
            <a:solidFill>
              <a:schemeClr val="tx1">
                <a:lumMod val="65000"/>
                <a:lumOff val="35000"/>
              </a:schemeClr>
            </a:solidFill>
            <a:latin typeface="Arial" pitchFamily="34" charset="0"/>
            <a:cs typeface="Arial" pitchFamily="34" charset="0"/>
          </a:endParaRPr>
        </a:p>
      </dgm:t>
    </dgm:pt>
    <dgm:pt modelId="{58F92666-EC49-40E2-A0D6-62F87EE05EE0}" type="parTrans" cxnId="{40F8DE4C-0241-452F-ADA9-1E2BBA2C9FCB}">
      <dgm:prSet/>
      <dgm:spPr/>
      <dgm:t>
        <a:bodyPr/>
        <a:lstStyle/>
        <a:p>
          <a:pPr algn="ctr"/>
          <a:endParaRPr lang="en-GB"/>
        </a:p>
      </dgm:t>
    </dgm:pt>
    <dgm:pt modelId="{7DAA60BD-AC21-4EBB-B1AB-D27FB5863C83}" type="sibTrans" cxnId="{40F8DE4C-0241-452F-ADA9-1E2BBA2C9FCB}">
      <dgm:prSet/>
      <dgm:spPr/>
      <dgm:t>
        <a:bodyPr/>
        <a:lstStyle/>
        <a:p>
          <a:pPr algn="ctr"/>
          <a:endParaRPr lang="en-GB"/>
        </a:p>
      </dgm:t>
    </dgm:pt>
    <dgm:pt modelId="{58B16FBA-508E-453B-8BB5-051720755619}" type="pres">
      <dgm:prSet presAssocID="{FF19BAA0-21A0-4601-84ED-D8903F5A3968}" presName="Name0" presStyleCnt="0">
        <dgm:presLayoutVars>
          <dgm:dir/>
          <dgm:animLvl val="lvl"/>
          <dgm:resizeHandles val="exact"/>
        </dgm:presLayoutVars>
      </dgm:prSet>
      <dgm:spPr/>
    </dgm:pt>
    <dgm:pt modelId="{E6672CD3-C6F2-4B84-9F14-E54EE12CDEAA}" type="pres">
      <dgm:prSet presAssocID="{B986A424-5EE7-4D5E-8203-62D0ADB95DB2}" presName="boxAndChildren" presStyleCnt="0"/>
      <dgm:spPr/>
    </dgm:pt>
    <dgm:pt modelId="{914080C1-1545-4A85-A236-71F46692782C}" type="pres">
      <dgm:prSet presAssocID="{B986A424-5EE7-4D5E-8203-62D0ADB95DB2}" presName="parentTextBox" presStyleLbl="node1" presStyleIdx="0" presStyleCnt="5"/>
      <dgm:spPr/>
      <dgm:t>
        <a:bodyPr/>
        <a:lstStyle/>
        <a:p>
          <a:endParaRPr lang="en-GB"/>
        </a:p>
      </dgm:t>
    </dgm:pt>
    <dgm:pt modelId="{A28170EA-B188-4CA4-ABE8-97C5FF7F8533}" type="pres">
      <dgm:prSet presAssocID="{B986A424-5EE7-4D5E-8203-62D0ADB95DB2}" presName="entireBox" presStyleLbl="node1" presStyleIdx="0" presStyleCnt="5"/>
      <dgm:spPr/>
      <dgm:t>
        <a:bodyPr/>
        <a:lstStyle/>
        <a:p>
          <a:endParaRPr lang="en-GB"/>
        </a:p>
      </dgm:t>
    </dgm:pt>
    <dgm:pt modelId="{9A412B8B-A8B8-4C83-A9C5-6FE4F71906A2}" type="pres">
      <dgm:prSet presAssocID="{B986A424-5EE7-4D5E-8203-62D0ADB95DB2}" presName="descendantBox" presStyleCnt="0"/>
      <dgm:spPr/>
    </dgm:pt>
    <dgm:pt modelId="{2415AA03-2EDD-4BEE-BEEC-00D65D5EF67F}" type="pres">
      <dgm:prSet presAssocID="{1B47CF1B-6D7A-476D-94E9-5BACC95F1B2A}" presName="childTextBox" presStyleLbl="fgAccFollowNode1" presStyleIdx="0" presStyleCnt="5">
        <dgm:presLayoutVars>
          <dgm:bulletEnabled val="1"/>
        </dgm:presLayoutVars>
      </dgm:prSet>
      <dgm:spPr/>
      <dgm:t>
        <a:bodyPr/>
        <a:lstStyle/>
        <a:p>
          <a:endParaRPr lang="en-GB"/>
        </a:p>
      </dgm:t>
    </dgm:pt>
    <dgm:pt modelId="{FB521F38-6B6E-46CC-9427-EE0DD66F9F37}" type="pres">
      <dgm:prSet presAssocID="{9F9E9BB3-3A9A-4310-A2CB-06836DAE5802}" presName="sp" presStyleCnt="0"/>
      <dgm:spPr/>
    </dgm:pt>
    <dgm:pt modelId="{F4FB2CB4-D0EA-461D-9310-1F855C9E7548}" type="pres">
      <dgm:prSet presAssocID="{8D222707-7E53-460F-B764-95A9899E9DAE}" presName="arrowAndChildren" presStyleCnt="0"/>
      <dgm:spPr/>
    </dgm:pt>
    <dgm:pt modelId="{578DBB40-79F2-4566-908C-33C7067F55BD}" type="pres">
      <dgm:prSet presAssocID="{8D222707-7E53-460F-B764-95A9899E9DAE}" presName="parentTextArrow" presStyleLbl="node1" presStyleIdx="0" presStyleCnt="5"/>
      <dgm:spPr/>
      <dgm:t>
        <a:bodyPr/>
        <a:lstStyle/>
        <a:p>
          <a:endParaRPr lang="en-GB"/>
        </a:p>
      </dgm:t>
    </dgm:pt>
    <dgm:pt modelId="{07D10CB8-DEB4-4B1B-B29C-CE059521AB87}" type="pres">
      <dgm:prSet presAssocID="{8D222707-7E53-460F-B764-95A9899E9DAE}" presName="arrow" presStyleLbl="node1" presStyleIdx="1" presStyleCnt="5"/>
      <dgm:spPr/>
      <dgm:t>
        <a:bodyPr/>
        <a:lstStyle/>
        <a:p>
          <a:endParaRPr lang="en-GB"/>
        </a:p>
      </dgm:t>
    </dgm:pt>
    <dgm:pt modelId="{335619E3-0FE4-433D-834B-F8F1F1211A98}" type="pres">
      <dgm:prSet presAssocID="{8D222707-7E53-460F-B764-95A9899E9DAE}" presName="descendantArrow" presStyleCnt="0"/>
      <dgm:spPr/>
    </dgm:pt>
    <dgm:pt modelId="{B3D16EB2-A7F7-47D8-93E1-7C73F0DD236C}" type="pres">
      <dgm:prSet presAssocID="{CA0262A8-74A8-4EF3-82EC-595558A16AD2}" presName="childTextArrow" presStyleLbl="fgAccFollowNode1" presStyleIdx="1" presStyleCnt="5">
        <dgm:presLayoutVars>
          <dgm:bulletEnabled val="1"/>
        </dgm:presLayoutVars>
      </dgm:prSet>
      <dgm:spPr/>
      <dgm:t>
        <a:bodyPr/>
        <a:lstStyle/>
        <a:p>
          <a:endParaRPr lang="en-GB"/>
        </a:p>
      </dgm:t>
    </dgm:pt>
    <dgm:pt modelId="{6E584B59-CC4E-410B-802E-AFA466B806ED}" type="pres">
      <dgm:prSet presAssocID="{DB16B265-1657-4A1B-8F07-5A0D58EF9A67}" presName="sp" presStyleCnt="0"/>
      <dgm:spPr/>
    </dgm:pt>
    <dgm:pt modelId="{F32CF1D9-FCCA-40FC-97C3-4DD33C558B42}" type="pres">
      <dgm:prSet presAssocID="{018F8502-859B-4922-9D67-188D1EF30CA3}" presName="arrowAndChildren" presStyleCnt="0"/>
      <dgm:spPr/>
    </dgm:pt>
    <dgm:pt modelId="{4818D2BE-2B5B-4217-9902-18E9479D2E8C}" type="pres">
      <dgm:prSet presAssocID="{018F8502-859B-4922-9D67-188D1EF30CA3}" presName="parentTextArrow" presStyleLbl="node1" presStyleIdx="1" presStyleCnt="5"/>
      <dgm:spPr/>
      <dgm:t>
        <a:bodyPr/>
        <a:lstStyle/>
        <a:p>
          <a:endParaRPr lang="en-GB"/>
        </a:p>
      </dgm:t>
    </dgm:pt>
    <dgm:pt modelId="{E7ED692E-1184-46E8-9908-E0F4FB7DFBFA}" type="pres">
      <dgm:prSet presAssocID="{018F8502-859B-4922-9D67-188D1EF30CA3}" presName="arrow" presStyleLbl="node1" presStyleIdx="2" presStyleCnt="5"/>
      <dgm:spPr/>
      <dgm:t>
        <a:bodyPr/>
        <a:lstStyle/>
        <a:p>
          <a:endParaRPr lang="en-GB"/>
        </a:p>
      </dgm:t>
    </dgm:pt>
    <dgm:pt modelId="{CA15666C-830E-40EB-B468-0F7BE034E0D3}" type="pres">
      <dgm:prSet presAssocID="{018F8502-859B-4922-9D67-188D1EF30CA3}" presName="descendantArrow" presStyleCnt="0"/>
      <dgm:spPr/>
    </dgm:pt>
    <dgm:pt modelId="{7FD55168-4BD5-43AE-A9A0-2E30F3154DE7}" type="pres">
      <dgm:prSet presAssocID="{BD7B8C71-178C-4986-BDCA-7FC1708D7244}" presName="childTextArrow" presStyleLbl="fgAccFollowNode1" presStyleIdx="2" presStyleCnt="5">
        <dgm:presLayoutVars>
          <dgm:bulletEnabled val="1"/>
        </dgm:presLayoutVars>
      </dgm:prSet>
      <dgm:spPr/>
      <dgm:t>
        <a:bodyPr/>
        <a:lstStyle/>
        <a:p>
          <a:endParaRPr lang="en-GB"/>
        </a:p>
      </dgm:t>
    </dgm:pt>
    <dgm:pt modelId="{51BE16F0-40C3-4EE1-AA02-522F0477092C}" type="pres">
      <dgm:prSet presAssocID="{351F5E9C-D3CE-4ECB-A4FA-FEFD9AC55AAB}" presName="sp" presStyleCnt="0"/>
      <dgm:spPr/>
    </dgm:pt>
    <dgm:pt modelId="{B7CF17EA-38A1-4B06-B271-90AC4D4446A9}" type="pres">
      <dgm:prSet presAssocID="{6C9433CD-8993-47BF-BB92-964D26A7E96B}" presName="arrowAndChildren" presStyleCnt="0"/>
      <dgm:spPr/>
    </dgm:pt>
    <dgm:pt modelId="{A5ED237D-4D3B-4484-A17A-E4C02497A7EC}" type="pres">
      <dgm:prSet presAssocID="{6C9433CD-8993-47BF-BB92-964D26A7E96B}" presName="parentTextArrow" presStyleLbl="node1" presStyleIdx="2" presStyleCnt="5"/>
      <dgm:spPr/>
      <dgm:t>
        <a:bodyPr/>
        <a:lstStyle/>
        <a:p>
          <a:endParaRPr lang="en-GB"/>
        </a:p>
      </dgm:t>
    </dgm:pt>
    <dgm:pt modelId="{A601EBEC-4919-4E92-A4F8-251CB1BE527D}" type="pres">
      <dgm:prSet presAssocID="{6C9433CD-8993-47BF-BB92-964D26A7E96B}" presName="arrow" presStyleLbl="node1" presStyleIdx="3" presStyleCnt="5"/>
      <dgm:spPr/>
      <dgm:t>
        <a:bodyPr/>
        <a:lstStyle/>
        <a:p>
          <a:endParaRPr lang="en-GB"/>
        </a:p>
      </dgm:t>
    </dgm:pt>
    <dgm:pt modelId="{3EB5EDA5-F7AC-419B-B1B5-148EF436FAA6}" type="pres">
      <dgm:prSet presAssocID="{6C9433CD-8993-47BF-BB92-964D26A7E96B}" presName="descendantArrow" presStyleCnt="0"/>
      <dgm:spPr/>
    </dgm:pt>
    <dgm:pt modelId="{91B75FA4-3B28-4856-B347-27022C727E3C}" type="pres">
      <dgm:prSet presAssocID="{2A18CA75-C9C3-46F0-8112-D4C28E1CC042}" presName="childTextArrow" presStyleLbl="fgAccFollowNode1" presStyleIdx="3" presStyleCnt="5">
        <dgm:presLayoutVars>
          <dgm:bulletEnabled val="1"/>
        </dgm:presLayoutVars>
      </dgm:prSet>
      <dgm:spPr/>
      <dgm:t>
        <a:bodyPr/>
        <a:lstStyle/>
        <a:p>
          <a:endParaRPr lang="en-GB"/>
        </a:p>
      </dgm:t>
    </dgm:pt>
    <dgm:pt modelId="{21EDADDD-9446-47D4-A2A2-97AD395B7C4E}" type="pres">
      <dgm:prSet presAssocID="{CFDE959C-B9A2-4306-8C89-24BB42CE3B4C}" presName="sp" presStyleCnt="0"/>
      <dgm:spPr/>
    </dgm:pt>
    <dgm:pt modelId="{5FB0E16A-A987-4229-972B-8D3ACCA3E3D3}" type="pres">
      <dgm:prSet presAssocID="{C8A83D42-5DFF-4427-89F2-B9B3315BB5BA}" presName="arrowAndChildren" presStyleCnt="0"/>
      <dgm:spPr/>
    </dgm:pt>
    <dgm:pt modelId="{81ECC6AC-76EB-4FC8-9775-DE3B1C961C8E}" type="pres">
      <dgm:prSet presAssocID="{C8A83D42-5DFF-4427-89F2-B9B3315BB5BA}" presName="parentTextArrow" presStyleLbl="node1" presStyleIdx="3" presStyleCnt="5"/>
      <dgm:spPr/>
      <dgm:t>
        <a:bodyPr/>
        <a:lstStyle/>
        <a:p>
          <a:endParaRPr lang="en-GB"/>
        </a:p>
      </dgm:t>
    </dgm:pt>
    <dgm:pt modelId="{DF984789-353E-44F8-BB5F-B5DAC30FE1C3}" type="pres">
      <dgm:prSet presAssocID="{C8A83D42-5DFF-4427-89F2-B9B3315BB5BA}" presName="arrow" presStyleLbl="node1" presStyleIdx="4" presStyleCnt="5"/>
      <dgm:spPr/>
      <dgm:t>
        <a:bodyPr/>
        <a:lstStyle/>
        <a:p>
          <a:endParaRPr lang="en-GB"/>
        </a:p>
      </dgm:t>
    </dgm:pt>
    <dgm:pt modelId="{F2E6D03A-BE65-45A8-81A0-4C168A30C611}" type="pres">
      <dgm:prSet presAssocID="{C8A83D42-5DFF-4427-89F2-B9B3315BB5BA}" presName="descendantArrow" presStyleCnt="0"/>
      <dgm:spPr/>
    </dgm:pt>
    <dgm:pt modelId="{2A9C1DA0-82DB-4766-A6F2-DE11F16C5FB8}" type="pres">
      <dgm:prSet presAssocID="{E715F0AB-A5E1-40F2-8272-50A1246023F8}" presName="childTextArrow" presStyleLbl="fgAccFollowNode1" presStyleIdx="4" presStyleCnt="5">
        <dgm:presLayoutVars>
          <dgm:bulletEnabled val="1"/>
        </dgm:presLayoutVars>
      </dgm:prSet>
      <dgm:spPr/>
      <dgm:t>
        <a:bodyPr/>
        <a:lstStyle/>
        <a:p>
          <a:endParaRPr lang="en-GB"/>
        </a:p>
      </dgm:t>
    </dgm:pt>
  </dgm:ptLst>
  <dgm:cxnLst>
    <dgm:cxn modelId="{D5F15638-A54D-4D2A-82BC-A847C88CB2FE}" type="presOf" srcId="{8D222707-7E53-460F-B764-95A9899E9DAE}" destId="{578DBB40-79F2-4566-908C-33C7067F55BD}" srcOrd="0" destOrd="0" presId="urn:microsoft.com/office/officeart/2005/8/layout/process4"/>
    <dgm:cxn modelId="{33FF262B-2642-444F-866E-30685547D269}" type="presOf" srcId="{6C9433CD-8993-47BF-BB92-964D26A7E96B}" destId="{A601EBEC-4919-4E92-A4F8-251CB1BE527D}" srcOrd="1" destOrd="0" presId="urn:microsoft.com/office/officeart/2005/8/layout/process4"/>
    <dgm:cxn modelId="{E8A6B1F1-19B0-4C7E-96BB-EE24E74EE6B9}" type="presOf" srcId="{B986A424-5EE7-4D5E-8203-62D0ADB95DB2}" destId="{914080C1-1545-4A85-A236-71F46692782C}" srcOrd="0" destOrd="0" presId="urn:microsoft.com/office/officeart/2005/8/layout/process4"/>
    <dgm:cxn modelId="{78AE0BDF-58EE-40E7-9E56-DB41D5456372}" type="presOf" srcId="{C8A83D42-5DFF-4427-89F2-B9B3315BB5BA}" destId="{DF984789-353E-44F8-BB5F-B5DAC30FE1C3}" srcOrd="1" destOrd="0" presId="urn:microsoft.com/office/officeart/2005/8/layout/process4"/>
    <dgm:cxn modelId="{7CB48699-F30C-47BC-B912-9ADBE65FEC8E}" srcId="{6C9433CD-8993-47BF-BB92-964D26A7E96B}" destId="{2A18CA75-C9C3-46F0-8112-D4C28E1CC042}" srcOrd="0" destOrd="0" parTransId="{A40754FD-531B-465F-8FD9-F341C8946EC1}" sibTransId="{17F74219-2EDD-428E-9ABE-4995C150B29D}"/>
    <dgm:cxn modelId="{44905BB2-8E11-454B-88EC-5707FF4F46F5}" srcId="{FF19BAA0-21A0-4601-84ED-D8903F5A3968}" destId="{C8A83D42-5DFF-4427-89F2-B9B3315BB5BA}" srcOrd="0" destOrd="0" parTransId="{0F7510B4-E327-4174-A476-D517A3610918}" sibTransId="{CFDE959C-B9A2-4306-8C89-24BB42CE3B4C}"/>
    <dgm:cxn modelId="{40F8DE4C-0241-452F-ADA9-1E2BBA2C9FCB}" srcId="{B986A424-5EE7-4D5E-8203-62D0ADB95DB2}" destId="{1B47CF1B-6D7A-476D-94E9-5BACC95F1B2A}" srcOrd="0" destOrd="0" parTransId="{58F92666-EC49-40E2-A0D6-62F87EE05EE0}" sibTransId="{7DAA60BD-AC21-4EBB-B1AB-D27FB5863C83}"/>
    <dgm:cxn modelId="{CBB4ACC4-D740-4113-9EFB-0133DAA74D74}" type="presOf" srcId="{2A18CA75-C9C3-46F0-8112-D4C28E1CC042}" destId="{91B75FA4-3B28-4856-B347-27022C727E3C}" srcOrd="0" destOrd="0" presId="urn:microsoft.com/office/officeart/2005/8/layout/process4"/>
    <dgm:cxn modelId="{F3438ED8-625E-453E-B0DD-49B57E1B144E}" type="presOf" srcId="{C8A83D42-5DFF-4427-89F2-B9B3315BB5BA}" destId="{81ECC6AC-76EB-4FC8-9775-DE3B1C961C8E}" srcOrd="0" destOrd="0" presId="urn:microsoft.com/office/officeart/2005/8/layout/process4"/>
    <dgm:cxn modelId="{547CF8A7-76DD-4DBE-B87C-267326FA0B1B}" type="presOf" srcId="{CA0262A8-74A8-4EF3-82EC-595558A16AD2}" destId="{B3D16EB2-A7F7-47D8-93E1-7C73F0DD236C}" srcOrd="0" destOrd="0" presId="urn:microsoft.com/office/officeart/2005/8/layout/process4"/>
    <dgm:cxn modelId="{45CC51F0-DB68-481B-82F5-1F583524CBB2}" type="presOf" srcId="{E715F0AB-A5E1-40F2-8272-50A1246023F8}" destId="{2A9C1DA0-82DB-4766-A6F2-DE11F16C5FB8}" srcOrd="0" destOrd="0" presId="urn:microsoft.com/office/officeart/2005/8/layout/process4"/>
    <dgm:cxn modelId="{F1440D82-80DC-43ED-9A1E-2D4370D143E9}" srcId="{FF19BAA0-21A0-4601-84ED-D8903F5A3968}" destId="{B986A424-5EE7-4D5E-8203-62D0ADB95DB2}" srcOrd="4" destOrd="0" parTransId="{06600D95-917F-42E0-9214-EF5D267E637C}" sibTransId="{95544CBF-CBE6-4D2A-8C61-4C70DD655722}"/>
    <dgm:cxn modelId="{E1137929-5062-46FB-8AFF-06CA74EDDEEB}" type="presOf" srcId="{6C9433CD-8993-47BF-BB92-964D26A7E96B}" destId="{A5ED237D-4D3B-4484-A17A-E4C02497A7EC}" srcOrd="0" destOrd="0" presId="urn:microsoft.com/office/officeart/2005/8/layout/process4"/>
    <dgm:cxn modelId="{A87BBCE3-5EBA-43BD-8F68-5C6EA0B26618}" srcId="{FF19BAA0-21A0-4601-84ED-D8903F5A3968}" destId="{8D222707-7E53-460F-B764-95A9899E9DAE}" srcOrd="3" destOrd="0" parTransId="{D659EAFA-3EA1-4258-A88D-BA71F7A06BC8}" sibTransId="{9F9E9BB3-3A9A-4310-A2CB-06836DAE5802}"/>
    <dgm:cxn modelId="{73365C28-D5D8-4F6F-9F9A-42AB8338ED8C}" srcId="{8D222707-7E53-460F-B764-95A9899E9DAE}" destId="{CA0262A8-74A8-4EF3-82EC-595558A16AD2}" srcOrd="0" destOrd="0" parTransId="{57211768-7508-47C6-8181-5AA4ECDCCDFC}" sibTransId="{EA7AEC32-01D0-4655-A285-A0BF0E128271}"/>
    <dgm:cxn modelId="{BBD779B4-E6F8-419F-8146-788D673F4580}" type="presOf" srcId="{B986A424-5EE7-4D5E-8203-62D0ADB95DB2}" destId="{A28170EA-B188-4CA4-ABE8-97C5FF7F8533}" srcOrd="1" destOrd="0" presId="urn:microsoft.com/office/officeart/2005/8/layout/process4"/>
    <dgm:cxn modelId="{08721FFE-0610-44E9-BA00-34A3B6AA2849}" srcId="{018F8502-859B-4922-9D67-188D1EF30CA3}" destId="{BD7B8C71-178C-4986-BDCA-7FC1708D7244}" srcOrd="0" destOrd="0" parTransId="{24B2F2B1-3288-4BBC-A406-BF9A78456FAE}" sibTransId="{AF582EB8-E686-4195-992A-B75A9E7B8539}"/>
    <dgm:cxn modelId="{338CAB74-CE1A-4F01-8A4A-0DD5F0FC1D42}" type="presOf" srcId="{8D222707-7E53-460F-B764-95A9899E9DAE}" destId="{07D10CB8-DEB4-4B1B-B29C-CE059521AB87}" srcOrd="1" destOrd="0" presId="urn:microsoft.com/office/officeart/2005/8/layout/process4"/>
    <dgm:cxn modelId="{747C5ECC-140E-46CE-8A1F-03A225DB84B9}" srcId="{FF19BAA0-21A0-4601-84ED-D8903F5A3968}" destId="{018F8502-859B-4922-9D67-188D1EF30CA3}" srcOrd="2" destOrd="0" parTransId="{0F19A7F4-69B8-46F6-9ABC-15EC5D4B260E}" sibTransId="{DB16B265-1657-4A1B-8F07-5A0D58EF9A67}"/>
    <dgm:cxn modelId="{99A37A4B-8381-490A-B45C-3299F7F08F8A}" type="presOf" srcId="{FF19BAA0-21A0-4601-84ED-D8903F5A3968}" destId="{58B16FBA-508E-453B-8BB5-051720755619}" srcOrd="0" destOrd="0" presId="urn:microsoft.com/office/officeart/2005/8/layout/process4"/>
    <dgm:cxn modelId="{46D29C5F-38EF-4F97-A8EC-81E4573FEB6D}" type="presOf" srcId="{BD7B8C71-178C-4986-BDCA-7FC1708D7244}" destId="{7FD55168-4BD5-43AE-A9A0-2E30F3154DE7}" srcOrd="0" destOrd="0" presId="urn:microsoft.com/office/officeart/2005/8/layout/process4"/>
    <dgm:cxn modelId="{0FF7AF9C-327C-4708-A2AC-BC52B46A7D7B}" srcId="{FF19BAA0-21A0-4601-84ED-D8903F5A3968}" destId="{6C9433CD-8993-47BF-BB92-964D26A7E96B}" srcOrd="1" destOrd="0" parTransId="{63C701F6-2151-45F5-847F-0474ABD63C1E}" sibTransId="{351F5E9C-D3CE-4ECB-A4FA-FEFD9AC55AAB}"/>
    <dgm:cxn modelId="{5FD03BC5-D709-4CA3-B7CA-C3EE52C0891A}" type="presOf" srcId="{018F8502-859B-4922-9D67-188D1EF30CA3}" destId="{4818D2BE-2B5B-4217-9902-18E9479D2E8C}" srcOrd="0" destOrd="0" presId="urn:microsoft.com/office/officeart/2005/8/layout/process4"/>
    <dgm:cxn modelId="{871A0DC2-2E80-4518-A549-A5E27F0E17F2}" type="presOf" srcId="{018F8502-859B-4922-9D67-188D1EF30CA3}" destId="{E7ED692E-1184-46E8-9908-E0F4FB7DFBFA}" srcOrd="1" destOrd="0" presId="urn:microsoft.com/office/officeart/2005/8/layout/process4"/>
    <dgm:cxn modelId="{00C173E2-4372-4E6E-B7B7-081D9821CAC6}" type="presOf" srcId="{1B47CF1B-6D7A-476D-94E9-5BACC95F1B2A}" destId="{2415AA03-2EDD-4BEE-BEEC-00D65D5EF67F}" srcOrd="0" destOrd="0" presId="urn:microsoft.com/office/officeart/2005/8/layout/process4"/>
    <dgm:cxn modelId="{FF493523-28A5-4757-89D3-F3139E3351AD}" srcId="{C8A83D42-5DFF-4427-89F2-B9B3315BB5BA}" destId="{E715F0AB-A5E1-40F2-8272-50A1246023F8}" srcOrd="0" destOrd="0" parTransId="{541F1EFC-0933-4CD5-BB83-0B6DE50C32A4}" sibTransId="{2438DC5C-B28C-4B80-97B8-C7F52379DA29}"/>
    <dgm:cxn modelId="{5D4E536D-99E1-4ACB-A86A-565E004E3313}" type="presParOf" srcId="{58B16FBA-508E-453B-8BB5-051720755619}" destId="{E6672CD3-C6F2-4B84-9F14-E54EE12CDEAA}" srcOrd="0" destOrd="0" presId="urn:microsoft.com/office/officeart/2005/8/layout/process4"/>
    <dgm:cxn modelId="{708CDF8B-3692-49C1-AFBA-452A099CD47A}" type="presParOf" srcId="{E6672CD3-C6F2-4B84-9F14-E54EE12CDEAA}" destId="{914080C1-1545-4A85-A236-71F46692782C}" srcOrd="0" destOrd="0" presId="urn:microsoft.com/office/officeart/2005/8/layout/process4"/>
    <dgm:cxn modelId="{3205BF0A-4D3E-49F6-AAED-6AD272EB6340}" type="presParOf" srcId="{E6672CD3-C6F2-4B84-9F14-E54EE12CDEAA}" destId="{A28170EA-B188-4CA4-ABE8-97C5FF7F8533}" srcOrd="1" destOrd="0" presId="urn:microsoft.com/office/officeart/2005/8/layout/process4"/>
    <dgm:cxn modelId="{6134CFAF-12C0-4CC0-9120-E6DADD328E95}" type="presParOf" srcId="{E6672CD3-C6F2-4B84-9F14-E54EE12CDEAA}" destId="{9A412B8B-A8B8-4C83-A9C5-6FE4F71906A2}" srcOrd="2" destOrd="0" presId="urn:microsoft.com/office/officeart/2005/8/layout/process4"/>
    <dgm:cxn modelId="{A7BE3F5E-6D88-47A8-BC75-DF39B36FC3F4}" type="presParOf" srcId="{9A412B8B-A8B8-4C83-A9C5-6FE4F71906A2}" destId="{2415AA03-2EDD-4BEE-BEEC-00D65D5EF67F}" srcOrd="0" destOrd="0" presId="urn:microsoft.com/office/officeart/2005/8/layout/process4"/>
    <dgm:cxn modelId="{9CE7334C-D16D-44F5-8FA1-77D4D9B11550}" type="presParOf" srcId="{58B16FBA-508E-453B-8BB5-051720755619}" destId="{FB521F38-6B6E-46CC-9427-EE0DD66F9F37}" srcOrd="1" destOrd="0" presId="urn:microsoft.com/office/officeart/2005/8/layout/process4"/>
    <dgm:cxn modelId="{79C66D89-6F52-4B55-8565-EB37FA2B2F5E}" type="presParOf" srcId="{58B16FBA-508E-453B-8BB5-051720755619}" destId="{F4FB2CB4-D0EA-461D-9310-1F855C9E7548}" srcOrd="2" destOrd="0" presId="urn:microsoft.com/office/officeart/2005/8/layout/process4"/>
    <dgm:cxn modelId="{B0FDA3A5-9411-4CB0-8FF7-3B0FECDF2564}" type="presParOf" srcId="{F4FB2CB4-D0EA-461D-9310-1F855C9E7548}" destId="{578DBB40-79F2-4566-908C-33C7067F55BD}" srcOrd="0" destOrd="0" presId="urn:microsoft.com/office/officeart/2005/8/layout/process4"/>
    <dgm:cxn modelId="{7F7A6ECF-2E24-4DBE-BB1F-41F84EDF294C}" type="presParOf" srcId="{F4FB2CB4-D0EA-461D-9310-1F855C9E7548}" destId="{07D10CB8-DEB4-4B1B-B29C-CE059521AB87}" srcOrd="1" destOrd="0" presId="urn:microsoft.com/office/officeart/2005/8/layout/process4"/>
    <dgm:cxn modelId="{50605598-666E-488E-9651-61D1EB338ADD}" type="presParOf" srcId="{F4FB2CB4-D0EA-461D-9310-1F855C9E7548}" destId="{335619E3-0FE4-433D-834B-F8F1F1211A98}" srcOrd="2" destOrd="0" presId="urn:microsoft.com/office/officeart/2005/8/layout/process4"/>
    <dgm:cxn modelId="{F3267D3E-A201-48CF-B2BB-C2BDFF18B068}" type="presParOf" srcId="{335619E3-0FE4-433D-834B-F8F1F1211A98}" destId="{B3D16EB2-A7F7-47D8-93E1-7C73F0DD236C}" srcOrd="0" destOrd="0" presId="urn:microsoft.com/office/officeart/2005/8/layout/process4"/>
    <dgm:cxn modelId="{31B0A029-B2D4-47B3-A2C4-D0093551926D}" type="presParOf" srcId="{58B16FBA-508E-453B-8BB5-051720755619}" destId="{6E584B59-CC4E-410B-802E-AFA466B806ED}" srcOrd="3" destOrd="0" presId="urn:microsoft.com/office/officeart/2005/8/layout/process4"/>
    <dgm:cxn modelId="{08BCD433-66D6-4DB7-9A41-76591033D2CF}" type="presParOf" srcId="{58B16FBA-508E-453B-8BB5-051720755619}" destId="{F32CF1D9-FCCA-40FC-97C3-4DD33C558B42}" srcOrd="4" destOrd="0" presId="urn:microsoft.com/office/officeart/2005/8/layout/process4"/>
    <dgm:cxn modelId="{ACD869C3-EAC0-4F36-AF1B-26DA273F91C5}" type="presParOf" srcId="{F32CF1D9-FCCA-40FC-97C3-4DD33C558B42}" destId="{4818D2BE-2B5B-4217-9902-18E9479D2E8C}" srcOrd="0" destOrd="0" presId="urn:microsoft.com/office/officeart/2005/8/layout/process4"/>
    <dgm:cxn modelId="{C5D744A9-F491-4F49-85E7-BC3CAC441CCA}" type="presParOf" srcId="{F32CF1D9-FCCA-40FC-97C3-4DD33C558B42}" destId="{E7ED692E-1184-46E8-9908-E0F4FB7DFBFA}" srcOrd="1" destOrd="0" presId="urn:microsoft.com/office/officeart/2005/8/layout/process4"/>
    <dgm:cxn modelId="{FC150620-D6A9-4781-B2A0-D249AB3CEF47}" type="presParOf" srcId="{F32CF1D9-FCCA-40FC-97C3-4DD33C558B42}" destId="{CA15666C-830E-40EB-B468-0F7BE034E0D3}" srcOrd="2" destOrd="0" presId="urn:microsoft.com/office/officeart/2005/8/layout/process4"/>
    <dgm:cxn modelId="{F0AA537E-5841-48D6-ACB5-BAFAE9CE9015}" type="presParOf" srcId="{CA15666C-830E-40EB-B468-0F7BE034E0D3}" destId="{7FD55168-4BD5-43AE-A9A0-2E30F3154DE7}" srcOrd="0" destOrd="0" presId="urn:microsoft.com/office/officeart/2005/8/layout/process4"/>
    <dgm:cxn modelId="{53265656-81F6-4BE7-952F-0C79B294DF9F}" type="presParOf" srcId="{58B16FBA-508E-453B-8BB5-051720755619}" destId="{51BE16F0-40C3-4EE1-AA02-522F0477092C}" srcOrd="5" destOrd="0" presId="urn:microsoft.com/office/officeart/2005/8/layout/process4"/>
    <dgm:cxn modelId="{D5FAEA29-F817-4CF6-BAB2-04BD9F6225B1}" type="presParOf" srcId="{58B16FBA-508E-453B-8BB5-051720755619}" destId="{B7CF17EA-38A1-4B06-B271-90AC4D4446A9}" srcOrd="6" destOrd="0" presId="urn:microsoft.com/office/officeart/2005/8/layout/process4"/>
    <dgm:cxn modelId="{D3BD0AAE-1405-4143-8305-7EE9BA6DF5BF}" type="presParOf" srcId="{B7CF17EA-38A1-4B06-B271-90AC4D4446A9}" destId="{A5ED237D-4D3B-4484-A17A-E4C02497A7EC}" srcOrd="0" destOrd="0" presId="urn:microsoft.com/office/officeart/2005/8/layout/process4"/>
    <dgm:cxn modelId="{4067256B-2A10-4755-9347-26DFE39E7BB3}" type="presParOf" srcId="{B7CF17EA-38A1-4B06-B271-90AC4D4446A9}" destId="{A601EBEC-4919-4E92-A4F8-251CB1BE527D}" srcOrd="1" destOrd="0" presId="urn:microsoft.com/office/officeart/2005/8/layout/process4"/>
    <dgm:cxn modelId="{471ED11F-0EEA-407C-A749-4B5786FC9304}" type="presParOf" srcId="{B7CF17EA-38A1-4B06-B271-90AC4D4446A9}" destId="{3EB5EDA5-F7AC-419B-B1B5-148EF436FAA6}" srcOrd="2" destOrd="0" presId="urn:microsoft.com/office/officeart/2005/8/layout/process4"/>
    <dgm:cxn modelId="{9AFF7748-44AF-45D4-A175-7F3B51F7EF4D}" type="presParOf" srcId="{3EB5EDA5-F7AC-419B-B1B5-148EF436FAA6}" destId="{91B75FA4-3B28-4856-B347-27022C727E3C}" srcOrd="0" destOrd="0" presId="urn:microsoft.com/office/officeart/2005/8/layout/process4"/>
    <dgm:cxn modelId="{D8C2094E-770F-4969-BDAA-0E82C3E1A9ED}" type="presParOf" srcId="{58B16FBA-508E-453B-8BB5-051720755619}" destId="{21EDADDD-9446-47D4-A2A2-97AD395B7C4E}" srcOrd="7" destOrd="0" presId="urn:microsoft.com/office/officeart/2005/8/layout/process4"/>
    <dgm:cxn modelId="{DB70C36F-86AD-4F88-80A8-1529E267BFE2}" type="presParOf" srcId="{58B16FBA-508E-453B-8BB5-051720755619}" destId="{5FB0E16A-A987-4229-972B-8D3ACCA3E3D3}" srcOrd="8" destOrd="0" presId="urn:microsoft.com/office/officeart/2005/8/layout/process4"/>
    <dgm:cxn modelId="{EE9CFCBC-5841-4B4B-8B98-4EA6EA8BB1FC}" type="presParOf" srcId="{5FB0E16A-A987-4229-972B-8D3ACCA3E3D3}" destId="{81ECC6AC-76EB-4FC8-9775-DE3B1C961C8E}" srcOrd="0" destOrd="0" presId="urn:microsoft.com/office/officeart/2005/8/layout/process4"/>
    <dgm:cxn modelId="{909C1FF2-D483-457A-B0E1-9948C2260CDA}" type="presParOf" srcId="{5FB0E16A-A987-4229-972B-8D3ACCA3E3D3}" destId="{DF984789-353E-44F8-BB5F-B5DAC30FE1C3}" srcOrd="1" destOrd="0" presId="urn:microsoft.com/office/officeart/2005/8/layout/process4"/>
    <dgm:cxn modelId="{6A8E2BA5-C2E7-45D0-AE4B-2B2127313C15}" type="presParOf" srcId="{5FB0E16A-A987-4229-972B-8D3ACCA3E3D3}" destId="{F2E6D03A-BE65-45A8-81A0-4C168A30C611}" srcOrd="2" destOrd="0" presId="urn:microsoft.com/office/officeart/2005/8/layout/process4"/>
    <dgm:cxn modelId="{122F67B0-DA4D-4C5C-B630-79B3DDEA85CB}" type="presParOf" srcId="{F2E6D03A-BE65-45A8-81A0-4C168A30C611}" destId="{2A9C1DA0-82DB-4766-A6F2-DE11F16C5FB8}"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575" cy="498475"/>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4450" y="0"/>
            <a:ext cx="2949575" cy="498475"/>
          </a:xfrm>
          <a:prstGeom prst="rect">
            <a:avLst/>
          </a:prstGeom>
        </p:spPr>
        <p:txBody>
          <a:bodyPr vert="horz" lIns="91440" tIns="45720" rIns="91440" bIns="45720" rtlCol="0"/>
          <a:lstStyle>
            <a:lvl1pPr algn="r">
              <a:defRPr sz="1200"/>
            </a:lvl1pPr>
          </a:lstStyle>
          <a:p>
            <a:fld id="{80B41B7A-76AA-4F3B-B2D0-F4A6B1FDB3C3}" type="datetimeFigureOut">
              <a:rPr lang="en-GB" smtClean="0"/>
              <a:t>06/03/2015</a:t>
            </a:fld>
            <a:endParaRPr lang="en-GB"/>
          </a:p>
        </p:txBody>
      </p:sp>
      <p:sp>
        <p:nvSpPr>
          <p:cNvPr id="4" name="Footer Placeholder 3"/>
          <p:cNvSpPr>
            <a:spLocks noGrp="1"/>
          </p:cNvSpPr>
          <p:nvPr>
            <p:ph type="ftr" sz="quarter" idx="2"/>
          </p:nvPr>
        </p:nvSpPr>
        <p:spPr>
          <a:xfrm>
            <a:off x="0" y="9445625"/>
            <a:ext cx="2949575" cy="498475"/>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4450" y="9445625"/>
            <a:ext cx="2949575" cy="498475"/>
          </a:xfrm>
          <a:prstGeom prst="rect">
            <a:avLst/>
          </a:prstGeom>
        </p:spPr>
        <p:txBody>
          <a:bodyPr vert="horz" lIns="91440" tIns="45720" rIns="91440" bIns="45720" rtlCol="0" anchor="b"/>
          <a:lstStyle>
            <a:lvl1pPr algn="r">
              <a:defRPr sz="1200"/>
            </a:lvl1pPr>
          </a:lstStyle>
          <a:p>
            <a:fld id="{B45643DF-5E25-4AA4-A6B2-20FCE9871CE1}" type="slidenum">
              <a:rPr lang="en-GB" smtClean="0"/>
              <a:t>‹#›</a:t>
            </a:fld>
            <a:endParaRPr lang="en-GB"/>
          </a:p>
        </p:txBody>
      </p:sp>
    </p:spTree>
    <p:extLst>
      <p:ext uri="{BB962C8B-B14F-4D97-AF65-F5344CB8AC3E}">
        <p14:creationId xmlns:p14="http://schemas.microsoft.com/office/powerpoint/2010/main" val="408669921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jp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2.jpeg>
</file>

<file path=ppt/media/image3.jpeg>
</file>

<file path=ppt/media/image4.jpeg>
</file>

<file path=ppt/media/image5.jpeg>
</file>

<file path=ppt/media/image6.jpeg>
</file>

<file path=ppt/media/image7.jpeg>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099" cy="497205"/>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54939" y="0"/>
            <a:ext cx="2949099" cy="497205"/>
          </a:xfrm>
          <a:prstGeom prst="rect">
            <a:avLst/>
          </a:prstGeom>
        </p:spPr>
        <p:txBody>
          <a:bodyPr vert="horz" lIns="91440" tIns="45720" rIns="91440" bIns="45720" rtlCol="0"/>
          <a:lstStyle>
            <a:lvl1pPr algn="r">
              <a:defRPr sz="1200"/>
            </a:lvl1pPr>
          </a:lstStyle>
          <a:p>
            <a:fld id="{46941973-E8E3-4704-BD21-1D13C6E81217}" type="datetimeFigureOut">
              <a:rPr lang="en-GB" smtClean="0"/>
              <a:t>06/03/2015</a:t>
            </a:fld>
            <a:endParaRPr lang="en-GB"/>
          </a:p>
        </p:txBody>
      </p:sp>
      <p:sp>
        <p:nvSpPr>
          <p:cNvPr id="4" name="Slide Image Placeholder 3"/>
          <p:cNvSpPr>
            <a:spLocks noGrp="1" noRot="1" noChangeAspect="1"/>
          </p:cNvSpPr>
          <p:nvPr>
            <p:ph type="sldImg" idx="2"/>
          </p:nvPr>
        </p:nvSpPr>
        <p:spPr>
          <a:xfrm>
            <a:off x="917575" y="746125"/>
            <a:ext cx="4972050" cy="3729038"/>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0562" y="4723448"/>
            <a:ext cx="5444490" cy="4474845"/>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9445169"/>
            <a:ext cx="2949099" cy="49720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54939" y="9445169"/>
            <a:ext cx="2949099" cy="497205"/>
          </a:xfrm>
          <a:prstGeom prst="rect">
            <a:avLst/>
          </a:prstGeom>
        </p:spPr>
        <p:txBody>
          <a:bodyPr vert="horz" lIns="91440" tIns="45720" rIns="91440" bIns="45720" rtlCol="0" anchor="b"/>
          <a:lstStyle>
            <a:lvl1pPr algn="r">
              <a:defRPr sz="1200"/>
            </a:lvl1pPr>
          </a:lstStyle>
          <a:p>
            <a:fld id="{37A65599-2412-46D4-BA14-FEB5CB981FB3}" type="slidenum">
              <a:rPr lang="en-GB" smtClean="0"/>
              <a:t>‹#›</a:t>
            </a:fld>
            <a:endParaRPr lang="en-GB"/>
          </a:p>
        </p:txBody>
      </p:sp>
    </p:spTree>
    <p:extLst>
      <p:ext uri="{BB962C8B-B14F-4D97-AF65-F5344CB8AC3E}">
        <p14:creationId xmlns:p14="http://schemas.microsoft.com/office/powerpoint/2010/main" val="3148241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9</a:t>
            </a:fld>
            <a:endParaRPr lang="en-US"/>
          </a:p>
        </p:txBody>
      </p:sp>
    </p:spTree>
    <p:extLst>
      <p:ext uri="{BB962C8B-B14F-4D97-AF65-F5344CB8AC3E}">
        <p14:creationId xmlns:p14="http://schemas.microsoft.com/office/powerpoint/2010/main" val="23175590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18</a:t>
            </a:fld>
            <a:endParaRPr lang="en-US"/>
          </a:p>
        </p:txBody>
      </p:sp>
    </p:spTree>
    <p:extLst>
      <p:ext uri="{BB962C8B-B14F-4D97-AF65-F5344CB8AC3E}">
        <p14:creationId xmlns:p14="http://schemas.microsoft.com/office/powerpoint/2010/main" val="4479226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19</a:t>
            </a:fld>
            <a:endParaRPr lang="en-US"/>
          </a:p>
        </p:txBody>
      </p:sp>
    </p:spTree>
    <p:extLst>
      <p:ext uri="{BB962C8B-B14F-4D97-AF65-F5344CB8AC3E}">
        <p14:creationId xmlns:p14="http://schemas.microsoft.com/office/powerpoint/2010/main" val="17682996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20</a:t>
            </a:fld>
            <a:endParaRPr lang="en-US"/>
          </a:p>
        </p:txBody>
      </p:sp>
    </p:spTree>
    <p:extLst>
      <p:ext uri="{BB962C8B-B14F-4D97-AF65-F5344CB8AC3E}">
        <p14:creationId xmlns:p14="http://schemas.microsoft.com/office/powerpoint/2010/main" val="13552356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21</a:t>
            </a:fld>
            <a:endParaRPr lang="en-US"/>
          </a:p>
        </p:txBody>
      </p:sp>
    </p:spTree>
    <p:extLst>
      <p:ext uri="{BB962C8B-B14F-4D97-AF65-F5344CB8AC3E}">
        <p14:creationId xmlns:p14="http://schemas.microsoft.com/office/powerpoint/2010/main" val="41433546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23</a:t>
            </a:fld>
            <a:endParaRPr lang="en-US"/>
          </a:p>
        </p:txBody>
      </p:sp>
    </p:spTree>
    <p:extLst>
      <p:ext uri="{BB962C8B-B14F-4D97-AF65-F5344CB8AC3E}">
        <p14:creationId xmlns:p14="http://schemas.microsoft.com/office/powerpoint/2010/main" val="35062294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24</a:t>
            </a:fld>
            <a:endParaRPr lang="en-US"/>
          </a:p>
        </p:txBody>
      </p:sp>
    </p:spTree>
    <p:extLst>
      <p:ext uri="{BB962C8B-B14F-4D97-AF65-F5344CB8AC3E}">
        <p14:creationId xmlns:p14="http://schemas.microsoft.com/office/powerpoint/2010/main" val="25002176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25</a:t>
            </a:fld>
            <a:endParaRPr lang="en-US"/>
          </a:p>
        </p:txBody>
      </p:sp>
    </p:spTree>
    <p:extLst>
      <p:ext uri="{BB962C8B-B14F-4D97-AF65-F5344CB8AC3E}">
        <p14:creationId xmlns:p14="http://schemas.microsoft.com/office/powerpoint/2010/main" val="13805269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26</a:t>
            </a:fld>
            <a:endParaRPr lang="en-US"/>
          </a:p>
        </p:txBody>
      </p:sp>
    </p:spTree>
    <p:extLst>
      <p:ext uri="{BB962C8B-B14F-4D97-AF65-F5344CB8AC3E}">
        <p14:creationId xmlns:p14="http://schemas.microsoft.com/office/powerpoint/2010/main" val="24440112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27</a:t>
            </a:fld>
            <a:endParaRPr lang="en-US"/>
          </a:p>
        </p:txBody>
      </p:sp>
    </p:spTree>
    <p:extLst>
      <p:ext uri="{BB962C8B-B14F-4D97-AF65-F5344CB8AC3E}">
        <p14:creationId xmlns:p14="http://schemas.microsoft.com/office/powerpoint/2010/main" val="3637856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10</a:t>
            </a:fld>
            <a:endParaRPr lang="en-US"/>
          </a:p>
        </p:txBody>
      </p:sp>
    </p:spTree>
    <p:extLst>
      <p:ext uri="{BB962C8B-B14F-4D97-AF65-F5344CB8AC3E}">
        <p14:creationId xmlns:p14="http://schemas.microsoft.com/office/powerpoint/2010/main" val="1638169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11</a:t>
            </a:fld>
            <a:endParaRPr lang="en-US"/>
          </a:p>
        </p:txBody>
      </p:sp>
    </p:spTree>
    <p:extLst>
      <p:ext uri="{BB962C8B-B14F-4D97-AF65-F5344CB8AC3E}">
        <p14:creationId xmlns:p14="http://schemas.microsoft.com/office/powerpoint/2010/main" val="3253677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12</a:t>
            </a:fld>
            <a:endParaRPr lang="en-US"/>
          </a:p>
        </p:txBody>
      </p:sp>
    </p:spTree>
    <p:extLst>
      <p:ext uri="{BB962C8B-B14F-4D97-AF65-F5344CB8AC3E}">
        <p14:creationId xmlns:p14="http://schemas.microsoft.com/office/powerpoint/2010/main" val="31736230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13</a:t>
            </a:fld>
            <a:endParaRPr lang="en-US"/>
          </a:p>
        </p:txBody>
      </p:sp>
    </p:spTree>
    <p:extLst>
      <p:ext uri="{BB962C8B-B14F-4D97-AF65-F5344CB8AC3E}">
        <p14:creationId xmlns:p14="http://schemas.microsoft.com/office/powerpoint/2010/main" val="2708900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14</a:t>
            </a:fld>
            <a:endParaRPr lang="en-US"/>
          </a:p>
        </p:txBody>
      </p:sp>
    </p:spTree>
    <p:extLst>
      <p:ext uri="{BB962C8B-B14F-4D97-AF65-F5344CB8AC3E}">
        <p14:creationId xmlns:p14="http://schemas.microsoft.com/office/powerpoint/2010/main" val="3406148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15</a:t>
            </a:fld>
            <a:endParaRPr lang="en-US"/>
          </a:p>
        </p:txBody>
      </p:sp>
    </p:spTree>
    <p:extLst>
      <p:ext uri="{BB962C8B-B14F-4D97-AF65-F5344CB8AC3E}">
        <p14:creationId xmlns:p14="http://schemas.microsoft.com/office/powerpoint/2010/main" val="5727129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16</a:t>
            </a:fld>
            <a:endParaRPr lang="en-US"/>
          </a:p>
        </p:txBody>
      </p:sp>
    </p:spTree>
    <p:extLst>
      <p:ext uri="{BB962C8B-B14F-4D97-AF65-F5344CB8AC3E}">
        <p14:creationId xmlns:p14="http://schemas.microsoft.com/office/powerpoint/2010/main" val="14228174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B2B39359-2286-4994-896C-4A269B0C061F}" type="slidenum">
              <a:rPr lang="en-US" smtClean="0"/>
              <a:pPr/>
              <a:t>17</a:t>
            </a:fld>
            <a:endParaRPr lang="en-US"/>
          </a:p>
        </p:txBody>
      </p:sp>
    </p:spTree>
    <p:extLst>
      <p:ext uri="{BB962C8B-B14F-4D97-AF65-F5344CB8AC3E}">
        <p14:creationId xmlns:p14="http://schemas.microsoft.com/office/powerpoint/2010/main" val="3986563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412776"/>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356992"/>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Tree>
    <p:extLst>
      <p:ext uri="{BB962C8B-B14F-4D97-AF65-F5344CB8AC3E}">
        <p14:creationId xmlns:p14="http://schemas.microsoft.com/office/powerpoint/2010/main" val="100420306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a:xfrm>
            <a:off x="432944" y="5301208"/>
            <a:ext cx="2133600" cy="365125"/>
          </a:xfrm>
          <a:prstGeom prst="rect">
            <a:avLst/>
          </a:prstGeom>
        </p:spPr>
        <p:txBody>
          <a:bodyPr/>
          <a:lstStyle/>
          <a:p>
            <a:fld id="{E94ECC67-A5C0-4A9C-853C-02D678B6B27D}" type="datetimeFigureOut">
              <a:rPr lang="en-GB" smtClean="0"/>
              <a:t>06/03/2015</a:t>
            </a:fld>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9A2ACE4-3E82-4433-97C4-83A1F5C614A2}" type="slidenum">
              <a:rPr lang="en-GB" smtClean="0"/>
              <a:t>‹#›</a:t>
            </a:fld>
            <a:endParaRPr lang="en-GB"/>
          </a:p>
        </p:txBody>
      </p:sp>
    </p:spTree>
    <p:extLst>
      <p:ext uri="{BB962C8B-B14F-4D97-AF65-F5344CB8AC3E}">
        <p14:creationId xmlns:p14="http://schemas.microsoft.com/office/powerpoint/2010/main" val="3027330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a:xfrm>
            <a:off x="432944" y="5301208"/>
            <a:ext cx="2133600" cy="365125"/>
          </a:xfrm>
          <a:prstGeom prst="rect">
            <a:avLst/>
          </a:prstGeom>
        </p:spPr>
        <p:txBody>
          <a:bodyPr/>
          <a:lstStyle/>
          <a:p>
            <a:fld id="{E94ECC67-A5C0-4A9C-853C-02D678B6B27D}" type="datetimeFigureOut">
              <a:rPr lang="en-GB" smtClean="0"/>
              <a:t>06/03/2015</a:t>
            </a:fld>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9A2ACE4-3E82-4433-97C4-83A1F5C614A2}" type="slidenum">
              <a:rPr lang="en-GB" smtClean="0"/>
              <a:t>‹#›</a:t>
            </a:fld>
            <a:endParaRPr lang="en-GB"/>
          </a:p>
        </p:txBody>
      </p:sp>
    </p:spTree>
    <p:extLst>
      <p:ext uri="{BB962C8B-B14F-4D97-AF65-F5344CB8AC3E}">
        <p14:creationId xmlns:p14="http://schemas.microsoft.com/office/powerpoint/2010/main" val="3159887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a:xfrm>
            <a:off x="432944" y="5301208"/>
            <a:ext cx="2133600" cy="365125"/>
          </a:xfrm>
          <a:prstGeom prst="rect">
            <a:avLst/>
          </a:prstGeom>
        </p:spPr>
        <p:txBody>
          <a:bodyPr/>
          <a:lstStyle/>
          <a:p>
            <a:fld id="{E94ECC67-A5C0-4A9C-853C-02D678B6B27D}" type="datetimeFigureOut">
              <a:rPr lang="en-GB" smtClean="0"/>
              <a:t>06/03/2015</a:t>
            </a:fld>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9A2ACE4-3E82-4433-97C4-83A1F5C614A2}" type="slidenum">
              <a:rPr lang="en-GB" smtClean="0"/>
              <a:t>‹#›</a:t>
            </a:fld>
            <a:endParaRPr lang="en-GB"/>
          </a:p>
        </p:txBody>
      </p:sp>
    </p:spTree>
    <p:extLst>
      <p:ext uri="{BB962C8B-B14F-4D97-AF65-F5344CB8AC3E}">
        <p14:creationId xmlns:p14="http://schemas.microsoft.com/office/powerpoint/2010/main" val="62212621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32944" y="5301208"/>
            <a:ext cx="2133600" cy="365125"/>
          </a:xfrm>
          <a:prstGeom prst="rect">
            <a:avLst/>
          </a:prstGeom>
        </p:spPr>
        <p:txBody>
          <a:bodyPr/>
          <a:lstStyle/>
          <a:p>
            <a:fld id="{E94ECC67-A5C0-4A9C-853C-02D678B6B27D}" type="datetimeFigureOut">
              <a:rPr lang="en-GB" smtClean="0"/>
              <a:t>06/03/2015</a:t>
            </a:fld>
            <a:endParaRPr lang="en-GB"/>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9A2ACE4-3E82-4433-97C4-83A1F5C614A2}" type="slidenum">
              <a:rPr lang="en-GB" smtClean="0"/>
              <a:t>‹#›</a:t>
            </a:fld>
            <a:endParaRPr lang="en-GB"/>
          </a:p>
        </p:txBody>
      </p:sp>
    </p:spTree>
    <p:extLst>
      <p:ext uri="{BB962C8B-B14F-4D97-AF65-F5344CB8AC3E}">
        <p14:creationId xmlns:p14="http://schemas.microsoft.com/office/powerpoint/2010/main" val="24378676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a:xfrm>
            <a:off x="432944" y="5301208"/>
            <a:ext cx="2133600" cy="365125"/>
          </a:xfrm>
          <a:prstGeom prst="rect">
            <a:avLst/>
          </a:prstGeom>
        </p:spPr>
        <p:txBody>
          <a:bodyPr/>
          <a:lstStyle/>
          <a:p>
            <a:fld id="{E94ECC67-A5C0-4A9C-853C-02D678B6B27D}" type="datetimeFigureOut">
              <a:rPr lang="en-GB" smtClean="0"/>
              <a:t>06/03/2015</a:t>
            </a:fld>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E9A2ACE4-3E82-4433-97C4-83A1F5C614A2}" type="slidenum">
              <a:rPr lang="en-GB" smtClean="0"/>
              <a:t>‹#›</a:t>
            </a:fld>
            <a:endParaRPr lang="en-GB"/>
          </a:p>
        </p:txBody>
      </p:sp>
    </p:spTree>
    <p:extLst>
      <p:ext uri="{BB962C8B-B14F-4D97-AF65-F5344CB8AC3E}">
        <p14:creationId xmlns:p14="http://schemas.microsoft.com/office/powerpoint/2010/main" val="42085457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a:xfrm>
            <a:off x="432944" y="5301208"/>
            <a:ext cx="2133600" cy="365125"/>
          </a:xfrm>
          <a:prstGeom prst="rect">
            <a:avLst/>
          </a:prstGeom>
        </p:spPr>
        <p:txBody>
          <a:bodyPr/>
          <a:lstStyle/>
          <a:p>
            <a:fld id="{E94ECC67-A5C0-4A9C-853C-02D678B6B27D}" type="datetimeFigureOut">
              <a:rPr lang="en-GB" smtClean="0"/>
              <a:t>06/03/2015</a:t>
            </a:fld>
            <a:endParaRPr lang="en-GB"/>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GB"/>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E9A2ACE4-3E82-4433-97C4-83A1F5C614A2}" type="slidenum">
              <a:rPr lang="en-GB" smtClean="0"/>
              <a:t>‹#›</a:t>
            </a:fld>
            <a:endParaRPr lang="en-GB"/>
          </a:p>
        </p:txBody>
      </p:sp>
    </p:spTree>
    <p:extLst>
      <p:ext uri="{BB962C8B-B14F-4D97-AF65-F5344CB8AC3E}">
        <p14:creationId xmlns:p14="http://schemas.microsoft.com/office/powerpoint/2010/main" val="712818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a:xfrm>
            <a:off x="432944" y="5301208"/>
            <a:ext cx="2133600" cy="365125"/>
          </a:xfrm>
          <a:prstGeom prst="rect">
            <a:avLst/>
          </a:prstGeom>
        </p:spPr>
        <p:txBody>
          <a:bodyPr/>
          <a:lstStyle/>
          <a:p>
            <a:fld id="{E94ECC67-A5C0-4A9C-853C-02D678B6B27D}" type="datetimeFigureOut">
              <a:rPr lang="en-GB" smtClean="0"/>
              <a:t>06/03/2015</a:t>
            </a:fld>
            <a:endParaRPr lang="en-GB"/>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GB"/>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E9A2ACE4-3E82-4433-97C4-83A1F5C614A2}" type="slidenum">
              <a:rPr lang="en-GB" smtClean="0"/>
              <a:t>‹#›</a:t>
            </a:fld>
            <a:endParaRPr lang="en-GB"/>
          </a:p>
        </p:txBody>
      </p:sp>
    </p:spTree>
    <p:extLst>
      <p:ext uri="{BB962C8B-B14F-4D97-AF65-F5344CB8AC3E}">
        <p14:creationId xmlns:p14="http://schemas.microsoft.com/office/powerpoint/2010/main" val="154538796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32944" y="5301208"/>
            <a:ext cx="2133600" cy="365125"/>
          </a:xfrm>
          <a:prstGeom prst="rect">
            <a:avLst/>
          </a:prstGeom>
        </p:spPr>
        <p:txBody>
          <a:bodyPr/>
          <a:lstStyle/>
          <a:p>
            <a:fld id="{E94ECC67-A5C0-4A9C-853C-02D678B6B27D}" type="datetimeFigureOut">
              <a:rPr lang="en-GB" smtClean="0"/>
              <a:t>06/03/2015</a:t>
            </a:fld>
            <a:endParaRPr lang="en-GB"/>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GB"/>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E9A2ACE4-3E82-4433-97C4-83A1F5C614A2}" type="slidenum">
              <a:rPr lang="en-GB" smtClean="0"/>
              <a:t>‹#›</a:t>
            </a:fld>
            <a:endParaRPr lang="en-GB"/>
          </a:p>
        </p:txBody>
      </p:sp>
    </p:spTree>
    <p:extLst>
      <p:ext uri="{BB962C8B-B14F-4D97-AF65-F5344CB8AC3E}">
        <p14:creationId xmlns:p14="http://schemas.microsoft.com/office/powerpoint/2010/main" val="3744178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32944" y="5301208"/>
            <a:ext cx="2133600" cy="365125"/>
          </a:xfrm>
          <a:prstGeom prst="rect">
            <a:avLst/>
          </a:prstGeom>
        </p:spPr>
        <p:txBody>
          <a:bodyPr/>
          <a:lstStyle/>
          <a:p>
            <a:fld id="{E94ECC67-A5C0-4A9C-853C-02D678B6B27D}" type="datetimeFigureOut">
              <a:rPr lang="en-GB" smtClean="0"/>
              <a:t>06/03/2015</a:t>
            </a:fld>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E9A2ACE4-3E82-4433-97C4-83A1F5C614A2}" type="slidenum">
              <a:rPr lang="en-GB" smtClean="0"/>
              <a:t>‹#›</a:t>
            </a:fld>
            <a:endParaRPr lang="en-GB"/>
          </a:p>
        </p:txBody>
      </p:sp>
    </p:spTree>
    <p:extLst>
      <p:ext uri="{BB962C8B-B14F-4D97-AF65-F5344CB8AC3E}">
        <p14:creationId xmlns:p14="http://schemas.microsoft.com/office/powerpoint/2010/main" val="2550748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32944" y="5301208"/>
            <a:ext cx="2133600" cy="365125"/>
          </a:xfrm>
          <a:prstGeom prst="rect">
            <a:avLst/>
          </a:prstGeom>
        </p:spPr>
        <p:txBody>
          <a:bodyPr/>
          <a:lstStyle/>
          <a:p>
            <a:fld id="{E94ECC67-A5C0-4A9C-853C-02D678B6B27D}" type="datetimeFigureOut">
              <a:rPr lang="en-GB" smtClean="0"/>
              <a:t>06/03/2015</a:t>
            </a:fld>
            <a:endParaRPr lang="en-GB"/>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GB"/>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E9A2ACE4-3E82-4433-97C4-83A1F5C614A2}" type="slidenum">
              <a:rPr lang="en-GB" smtClean="0"/>
              <a:t>‹#›</a:t>
            </a:fld>
            <a:endParaRPr lang="en-GB"/>
          </a:p>
        </p:txBody>
      </p:sp>
    </p:spTree>
    <p:extLst>
      <p:ext uri="{BB962C8B-B14F-4D97-AF65-F5344CB8AC3E}">
        <p14:creationId xmlns:p14="http://schemas.microsoft.com/office/powerpoint/2010/main" val="527020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18" Type="http://schemas.openxmlformats.org/officeDocument/2006/relationships/image" Target="../media/image4.jpeg"/><Relationship Id="rId3" Type="http://schemas.openxmlformats.org/officeDocument/2006/relationships/slideLayout" Target="../slideLayouts/slideLayout3.xml"/><Relationship Id="rId21" Type="http://schemas.microsoft.com/office/2007/relationships/hdphoto" Target="../media/hdphoto3.wdp"/><Relationship Id="rId7" Type="http://schemas.openxmlformats.org/officeDocument/2006/relationships/slideLayout" Target="../slideLayouts/slideLayout7.xml"/><Relationship Id="rId12" Type="http://schemas.openxmlformats.org/officeDocument/2006/relationships/theme" Target="../theme/theme1.xml"/><Relationship Id="rId17" Type="http://schemas.microsoft.com/office/2007/relationships/hdphoto" Target="../media/hdphoto2.wdp"/><Relationship Id="rId2" Type="http://schemas.openxmlformats.org/officeDocument/2006/relationships/slideLayout" Target="../slideLayouts/slideLayout2.xml"/><Relationship Id="rId16" Type="http://schemas.openxmlformats.org/officeDocument/2006/relationships/image" Target="../media/image3.jpeg"/><Relationship Id="rId20" Type="http://schemas.openxmlformats.org/officeDocument/2006/relationships/image" Target="../media/image6.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19" Type="http://schemas.openxmlformats.org/officeDocument/2006/relationships/image" Target="../media/image5.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7504" y="1056879"/>
            <a:ext cx="8856984" cy="787945"/>
          </a:xfrm>
          <a:prstGeom prst="rect">
            <a:avLst/>
          </a:prstGeom>
        </p:spPr>
        <p:txBody>
          <a:bodyPr vert="horz" lIns="91440" tIns="45720" rIns="91440" bIns="45720" rtlCol="0" anchor="ctr">
            <a:normAutofit/>
          </a:bodyPr>
          <a:lstStyle/>
          <a:p>
            <a:r>
              <a:rPr lang="en-US" dirty="0" smtClean="0"/>
              <a:t>Click to edit Master title style</a:t>
            </a:r>
            <a:endParaRPr lang="en-GB" dirty="0"/>
          </a:p>
        </p:txBody>
      </p:sp>
      <p:sp>
        <p:nvSpPr>
          <p:cNvPr id="3" name="Text Placeholder 2"/>
          <p:cNvSpPr>
            <a:spLocks noGrp="1"/>
          </p:cNvSpPr>
          <p:nvPr>
            <p:ph type="body" idx="1"/>
          </p:nvPr>
        </p:nvSpPr>
        <p:spPr>
          <a:xfrm>
            <a:off x="251520" y="1844824"/>
            <a:ext cx="8496944" cy="4824536"/>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pic>
        <p:nvPicPr>
          <p:cNvPr id="7" name="Picture 2" descr="C:\Users\Guy Lansley\Downloads\116.JPG"/>
          <p:cNvPicPr>
            <a:picLocks noChangeAspect="1" noChangeArrowheads="1"/>
          </p:cNvPicPr>
          <p:nvPr userDrawn="1"/>
        </p:nvPicPr>
        <p:blipFill rotWithShape="1">
          <a:blip r:embed="rId13" cstate="print">
            <a:extLst>
              <a:ext uri="{28A0092B-C50C-407E-A947-70E740481C1C}">
                <a14:useLocalDpi xmlns:a14="http://schemas.microsoft.com/office/drawing/2010/main" val="0"/>
              </a:ext>
            </a:extLst>
          </a:blip>
          <a:srcRect t="13726" b="11226"/>
          <a:stretch/>
        </p:blipFill>
        <p:spPr bwMode="auto">
          <a:xfrm>
            <a:off x="-1" y="2928"/>
            <a:ext cx="1499744" cy="84410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3" descr="C:\Users\Guy Lansley\Downloads\112.JPG"/>
          <p:cNvPicPr>
            <a:picLocks noChangeAspect="1" noChangeArrowheads="1"/>
          </p:cNvPicPr>
          <p:nvPr userDrawn="1"/>
        </p:nvPicPr>
        <p:blipFill rotWithShape="1">
          <a:blip r:embed="rId14" cstate="print">
            <a:extLst>
              <a:ext uri="{BEBA8EAE-BF5A-486C-A8C5-ECC9F3942E4B}">
                <a14:imgProps xmlns:a14="http://schemas.microsoft.com/office/drawing/2010/main">
                  <a14:imgLayer r:embed="rId15">
                    <a14:imgEffect>
                      <a14:brightnessContrast bright="20000"/>
                    </a14:imgEffect>
                  </a14:imgLayer>
                </a14:imgProps>
              </a:ext>
              <a:ext uri="{28A0092B-C50C-407E-A947-70E740481C1C}">
                <a14:useLocalDpi xmlns:a14="http://schemas.microsoft.com/office/drawing/2010/main" val="0"/>
              </a:ext>
            </a:extLst>
          </a:blip>
          <a:srcRect t="13726" b="11226"/>
          <a:stretch/>
        </p:blipFill>
        <p:spPr bwMode="auto">
          <a:xfrm>
            <a:off x="1499743" y="2928"/>
            <a:ext cx="1499659" cy="84410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C:\Users\Guy Lansley\Downloads\115.JPG"/>
          <p:cNvPicPr>
            <a:picLocks noChangeAspect="1" noChangeArrowheads="1"/>
          </p:cNvPicPr>
          <p:nvPr userDrawn="1"/>
        </p:nvPicPr>
        <p:blipFill rotWithShape="1">
          <a:blip r:embed="rId16" cstate="print">
            <a:extLst>
              <a:ext uri="{BEBA8EAE-BF5A-486C-A8C5-ECC9F3942E4B}">
                <a14:imgProps xmlns:a14="http://schemas.microsoft.com/office/drawing/2010/main">
                  <a14:imgLayer r:embed="rId17">
                    <a14:imgEffect>
                      <a14:brightnessContrast bright="20000" contrast="-20000"/>
                    </a14:imgEffect>
                  </a14:imgLayer>
                </a14:imgProps>
              </a:ext>
              <a:ext uri="{28A0092B-C50C-407E-A947-70E740481C1C}">
                <a14:useLocalDpi xmlns:a14="http://schemas.microsoft.com/office/drawing/2010/main" val="0"/>
              </a:ext>
            </a:extLst>
          </a:blip>
          <a:srcRect t="13726" b="11226"/>
          <a:stretch/>
        </p:blipFill>
        <p:spPr bwMode="auto">
          <a:xfrm>
            <a:off x="2999402" y="2928"/>
            <a:ext cx="1499659" cy="84410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5" descr="C:\Users\Guy Lansley\Downloads\117.JPG"/>
          <p:cNvPicPr>
            <a:picLocks noChangeAspect="1" noChangeArrowheads="1"/>
          </p:cNvPicPr>
          <p:nvPr userDrawn="1"/>
        </p:nvPicPr>
        <p:blipFill rotWithShape="1">
          <a:blip r:embed="rId18" cstate="print">
            <a:extLst>
              <a:ext uri="{28A0092B-C50C-407E-A947-70E740481C1C}">
                <a14:useLocalDpi xmlns:a14="http://schemas.microsoft.com/office/drawing/2010/main" val="0"/>
              </a:ext>
            </a:extLst>
          </a:blip>
          <a:srcRect t="8923" b="16027"/>
          <a:stretch/>
        </p:blipFill>
        <p:spPr bwMode="auto">
          <a:xfrm>
            <a:off x="4499060" y="2928"/>
            <a:ext cx="1499659" cy="84410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C:\Users\Guy Lansley\Downloads\113.JPG"/>
          <p:cNvPicPr>
            <a:picLocks noChangeAspect="1" noChangeArrowheads="1"/>
          </p:cNvPicPr>
          <p:nvPr userDrawn="1"/>
        </p:nvPicPr>
        <p:blipFill rotWithShape="1">
          <a:blip r:embed="rId19" cstate="print">
            <a:extLst>
              <a:ext uri="{28A0092B-C50C-407E-A947-70E740481C1C}">
                <a14:useLocalDpi xmlns:a14="http://schemas.microsoft.com/office/drawing/2010/main" val="0"/>
              </a:ext>
            </a:extLst>
          </a:blip>
          <a:srcRect b="24951"/>
          <a:stretch/>
        </p:blipFill>
        <p:spPr bwMode="auto">
          <a:xfrm>
            <a:off x="5991866" y="2928"/>
            <a:ext cx="1499659" cy="84410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7" descr="C:\Users\Guy Lansley\Downloads\114.JPG"/>
          <p:cNvPicPr>
            <a:picLocks noChangeAspect="1" noChangeArrowheads="1"/>
          </p:cNvPicPr>
          <p:nvPr userDrawn="1"/>
        </p:nvPicPr>
        <p:blipFill rotWithShape="1">
          <a:blip r:embed="rId20" cstate="print">
            <a:extLst>
              <a:ext uri="{BEBA8EAE-BF5A-486C-A8C5-ECC9F3942E4B}">
                <a14:imgProps xmlns:a14="http://schemas.microsoft.com/office/drawing/2010/main">
                  <a14:imgLayer r:embed="rId21">
                    <a14:imgEffect>
                      <a14:brightnessContrast bright="40000" contrast="-20000"/>
                    </a14:imgEffect>
                  </a14:imgLayer>
                </a14:imgProps>
              </a:ext>
              <a:ext uri="{28A0092B-C50C-407E-A947-70E740481C1C}">
                <a14:useLocalDpi xmlns:a14="http://schemas.microsoft.com/office/drawing/2010/main" val="0"/>
              </a:ext>
            </a:extLst>
          </a:blip>
          <a:srcRect b="31892"/>
          <a:stretch/>
        </p:blipFill>
        <p:spPr bwMode="auto">
          <a:xfrm>
            <a:off x="7491525" y="2928"/>
            <a:ext cx="1652471" cy="844104"/>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p:cNvSpPr/>
          <p:nvPr userDrawn="1"/>
        </p:nvSpPr>
        <p:spPr>
          <a:xfrm>
            <a:off x="0" y="780245"/>
            <a:ext cx="9144000" cy="133573"/>
          </a:xfrm>
          <a:prstGeom prst="rect">
            <a:avLst/>
          </a:prstGeom>
          <a:gradFill>
            <a:gsLst>
              <a:gs pos="0">
                <a:schemeClr val="bg1">
                  <a:lumMod val="50000"/>
                </a:schemeClr>
              </a:gs>
              <a:gs pos="50000">
                <a:schemeClr val="bg1">
                  <a:lumMod val="85000"/>
                </a:schemeClr>
              </a:gs>
              <a:gs pos="100000">
                <a:schemeClr val="bg1">
                  <a:lumMod val="50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Footer Placeholder 4"/>
          <p:cNvSpPr txBox="1">
            <a:spLocks/>
          </p:cNvSpPr>
          <p:nvPr userDrawn="1"/>
        </p:nvSpPr>
        <p:spPr>
          <a:xfrm>
            <a:off x="-8066" y="6624736"/>
            <a:ext cx="9152065" cy="233264"/>
          </a:xfrm>
          <a:prstGeom prst="rect">
            <a:avLst/>
          </a:prstGeom>
          <a:solidFill>
            <a:schemeClr val="bg1">
              <a:lumMod val="50000"/>
            </a:schemeClr>
          </a:solidFill>
          <a:ln>
            <a:solidFill>
              <a:schemeClr val="bg1">
                <a:lumMod val="65000"/>
              </a:schemeClr>
            </a:solidFill>
          </a:ln>
        </p:spPr>
        <p:txBody>
          <a:bodyPr anchor="t"/>
          <a:lstStyle>
            <a:defPPr>
              <a:defRPr lang="en-US"/>
            </a:defPPr>
            <a:lvl1pPr marL="0" algn="l"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sz="900" i="1" dirty="0" smtClean="0">
                <a:latin typeface="Arial" panose="020B0604020202020204" pitchFamily="34" charset="0"/>
                <a:cs typeface="Arial" panose="020B0604020202020204" pitchFamily="34" charset="0"/>
              </a:rPr>
              <a:t>Geographic Information Science and Systems (Fourth Edition) | Paul A. Longley | Michael F. </a:t>
            </a:r>
            <a:r>
              <a:rPr lang="en-GB" sz="900" i="1" dirty="0" err="1" smtClean="0">
                <a:latin typeface="Arial" panose="020B0604020202020204" pitchFamily="34" charset="0"/>
                <a:cs typeface="Arial" panose="020B0604020202020204" pitchFamily="34" charset="0"/>
              </a:rPr>
              <a:t>Goodchild</a:t>
            </a:r>
            <a:r>
              <a:rPr lang="en-GB" sz="900" i="1" dirty="0" smtClean="0">
                <a:latin typeface="Arial" panose="020B0604020202020204" pitchFamily="34" charset="0"/>
                <a:cs typeface="Arial" panose="020B0604020202020204" pitchFamily="34" charset="0"/>
              </a:rPr>
              <a:t> | David J. Maguire | David W. </a:t>
            </a:r>
            <a:r>
              <a:rPr lang="en-GB" sz="900" i="1" dirty="0" err="1" smtClean="0">
                <a:latin typeface="Arial" panose="020B0604020202020204" pitchFamily="34" charset="0"/>
                <a:cs typeface="Arial" panose="020B0604020202020204" pitchFamily="34" charset="0"/>
              </a:rPr>
              <a:t>Rhind</a:t>
            </a:r>
            <a:endParaRPr lang="en-GB" sz="900"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034745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defTabSz="914400" rtl="0" eaLnBrk="1" latinLnBrk="0" hangingPunct="1">
        <a:spcBef>
          <a:spcPct val="0"/>
        </a:spcBef>
        <a:buNone/>
        <a:defRPr sz="40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smtClean="0"/>
              <a:t>1. </a:t>
            </a:r>
            <a:r>
              <a:rPr lang="en-GB" dirty="0" smtClean="0"/>
              <a:t>Systems</a:t>
            </a:r>
            <a:r>
              <a:rPr lang="en-GB" dirty="0"/>
              <a:t>, Science, and Study</a:t>
            </a:r>
          </a:p>
        </p:txBody>
      </p:sp>
      <p:sp>
        <p:nvSpPr>
          <p:cNvPr id="3" name="Subtitle 2"/>
          <p:cNvSpPr>
            <a:spLocks noGrp="1"/>
          </p:cNvSpPr>
          <p:nvPr>
            <p:ph type="subTitle" idx="1"/>
          </p:nvPr>
        </p:nvSpPr>
        <p:spPr>
          <a:xfrm>
            <a:off x="3275856" y="2927709"/>
            <a:ext cx="4968552" cy="1752600"/>
          </a:xfrm>
        </p:spPr>
        <p:txBody>
          <a:bodyPr/>
          <a:lstStyle/>
          <a:p>
            <a:endParaRPr lang="en-GB" dirty="0"/>
          </a:p>
        </p:txBody>
      </p:sp>
      <p:pic>
        <p:nvPicPr>
          <p:cNvPr id="5" name="Picture 2" descr="C:\Users\Guy Lansley\Downloads\GIS Covers\GIS Covers\4th Edition.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961" y="3068960"/>
            <a:ext cx="2564847" cy="3322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19725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dirty="0"/>
              <a:t>Spatial is Special</a:t>
            </a:r>
            <a:endParaRPr lang="en-GB" b="1" dirty="0"/>
          </a:p>
        </p:txBody>
      </p:sp>
      <p:sp>
        <p:nvSpPr>
          <p:cNvPr id="6147" name="Rectangle 3"/>
          <p:cNvSpPr>
            <a:spLocks noGrp="1" noChangeArrowheads="1"/>
          </p:cNvSpPr>
          <p:nvPr>
            <p:ph idx="1"/>
          </p:nvPr>
        </p:nvSpPr>
        <p:spPr>
          <a:xfrm>
            <a:off x="685800" y="2132856"/>
            <a:ext cx="7846640" cy="4710112"/>
          </a:xfrm>
        </p:spPr>
        <p:txBody>
          <a:bodyPr>
            <a:normAutofit/>
          </a:bodyPr>
          <a:lstStyle/>
          <a:p>
            <a:pPr>
              <a:lnSpc>
                <a:spcPct val="90000"/>
              </a:lnSpc>
            </a:pPr>
            <a:r>
              <a:rPr lang="en-US" b="1" dirty="0"/>
              <a:t>Why is spatial special? </a:t>
            </a:r>
            <a:r>
              <a:rPr lang="en-US" dirty="0" smtClean="0"/>
              <a:t>(Industry</a:t>
            </a:r>
            <a:r>
              <a:rPr lang="en-US" dirty="0"/>
              <a:t>, </a:t>
            </a:r>
            <a:r>
              <a:rPr lang="en-US" dirty="0" smtClean="0"/>
              <a:t>hundreds of courses</a:t>
            </a:r>
            <a:r>
              <a:rPr lang="en-US" dirty="0"/>
              <a:t>, </a:t>
            </a:r>
            <a:r>
              <a:rPr lang="en-US" dirty="0" smtClean="0"/>
              <a:t>millions pounds etc.)</a:t>
            </a:r>
          </a:p>
          <a:p>
            <a:pPr lvl="1">
              <a:lnSpc>
                <a:spcPct val="90000"/>
              </a:lnSpc>
            </a:pPr>
            <a:r>
              <a:rPr lang="en-US" dirty="0" smtClean="0"/>
              <a:t>almost </a:t>
            </a:r>
            <a:r>
              <a:rPr lang="en-US" dirty="0"/>
              <a:t>all human activities and decisions involve an important </a:t>
            </a:r>
            <a:r>
              <a:rPr lang="en-US" b="1" dirty="0"/>
              <a:t>geographic </a:t>
            </a:r>
            <a:r>
              <a:rPr lang="en-US" b="1" dirty="0" smtClean="0"/>
              <a:t>component </a:t>
            </a:r>
          </a:p>
          <a:p>
            <a:pPr lvl="1">
              <a:lnSpc>
                <a:spcPct val="90000"/>
              </a:lnSpc>
            </a:pPr>
            <a:r>
              <a:rPr lang="en-US" dirty="0" smtClean="0"/>
              <a:t>Crucial to understanding both </a:t>
            </a:r>
            <a:r>
              <a:rPr lang="en-US" b="1" dirty="0" smtClean="0"/>
              <a:t>physical </a:t>
            </a:r>
            <a:r>
              <a:rPr lang="en-US" dirty="0" smtClean="0"/>
              <a:t>and</a:t>
            </a:r>
            <a:r>
              <a:rPr lang="en-US" b="1" dirty="0" smtClean="0"/>
              <a:t> human geography</a:t>
            </a:r>
          </a:p>
          <a:p>
            <a:pPr lvl="1">
              <a:lnSpc>
                <a:spcPct val="90000"/>
              </a:lnSpc>
            </a:pPr>
            <a:r>
              <a:rPr lang="en-US" dirty="0" smtClean="0"/>
              <a:t>working </a:t>
            </a:r>
            <a:r>
              <a:rPr lang="en-US" dirty="0"/>
              <a:t>with geographic information involves </a:t>
            </a:r>
            <a:r>
              <a:rPr lang="en-US" b="1" dirty="0"/>
              <a:t>unique</a:t>
            </a:r>
            <a:r>
              <a:rPr lang="en-US" dirty="0"/>
              <a:t>, </a:t>
            </a:r>
            <a:r>
              <a:rPr lang="en-US" b="1" dirty="0"/>
              <a:t>complex</a:t>
            </a:r>
            <a:r>
              <a:rPr lang="en-US" dirty="0"/>
              <a:t> and </a:t>
            </a:r>
            <a:r>
              <a:rPr lang="en-US" b="1" dirty="0"/>
              <a:t>difficult</a:t>
            </a:r>
            <a:r>
              <a:rPr lang="en-US" dirty="0"/>
              <a:t> </a:t>
            </a:r>
            <a:r>
              <a:rPr lang="en-US" b="1" dirty="0"/>
              <a:t>choices </a:t>
            </a:r>
            <a:endParaRPr lang="en-US" b="1" dirty="0" smtClean="0"/>
          </a:p>
          <a:p>
            <a:pPr lvl="1">
              <a:lnSpc>
                <a:spcPct val="90000"/>
              </a:lnSpc>
            </a:pPr>
            <a:r>
              <a:rPr lang="en-US" b="1" dirty="0" smtClean="0"/>
              <a:t>For example…</a:t>
            </a:r>
            <a:endParaRPr lang="en-US" b="1" dirty="0"/>
          </a:p>
        </p:txBody>
      </p:sp>
    </p:spTree>
    <p:extLst>
      <p:ext uri="{BB962C8B-B14F-4D97-AF65-F5344CB8AC3E}">
        <p14:creationId xmlns:p14="http://schemas.microsoft.com/office/powerpoint/2010/main" val="617039490"/>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518300683"/>
              </p:ext>
            </p:extLst>
          </p:nvPr>
        </p:nvGraphicFramePr>
        <p:xfrm>
          <a:off x="1835696" y="1340768"/>
          <a:ext cx="6858048" cy="44671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itle 6"/>
          <p:cNvSpPr>
            <a:spLocks noGrp="1"/>
          </p:cNvSpPr>
          <p:nvPr>
            <p:ph type="title"/>
          </p:nvPr>
        </p:nvSpPr>
        <p:spPr>
          <a:xfrm>
            <a:off x="142844" y="980728"/>
            <a:ext cx="8893652" cy="930291"/>
          </a:xfrm>
        </p:spPr>
        <p:txBody>
          <a:bodyPr>
            <a:normAutofit/>
          </a:bodyPr>
          <a:lstStyle/>
          <a:p>
            <a:r>
              <a:rPr lang="en-GB" dirty="0" smtClean="0"/>
              <a:t>Decision-Making Support Infrastructure</a:t>
            </a:r>
            <a:endParaRPr lang="en-GB" dirty="0"/>
          </a:p>
        </p:txBody>
      </p:sp>
      <p:sp>
        <p:nvSpPr>
          <p:cNvPr id="8" name="TextBox 7"/>
          <p:cNvSpPr txBox="1"/>
          <p:nvPr/>
        </p:nvSpPr>
        <p:spPr>
          <a:xfrm>
            <a:off x="142844" y="4286280"/>
            <a:ext cx="1537600" cy="307777"/>
          </a:xfrm>
          <a:prstGeom prst="rect">
            <a:avLst/>
          </a:prstGeom>
          <a:noFill/>
        </p:spPr>
        <p:txBody>
          <a:bodyPr wrap="none" rtlCol="0">
            <a:spAutoFit/>
          </a:bodyPr>
          <a:lstStyle/>
          <a:p>
            <a:pPr algn="ctr" fontAlgn="base">
              <a:spcBef>
                <a:spcPct val="0"/>
              </a:spcBef>
              <a:spcAft>
                <a:spcPct val="0"/>
              </a:spcAft>
            </a:pPr>
            <a:r>
              <a:rPr lang="en-GB" sz="1400" b="1" dirty="0">
                <a:solidFill>
                  <a:srgbClr val="000000">
                    <a:lumMod val="65000"/>
                    <a:lumOff val="35000"/>
                  </a:srgbClr>
                </a:solidFill>
                <a:latin typeface="Arial" pitchFamily="34" charset="0"/>
              </a:rPr>
              <a:t>Ease of Sharing</a:t>
            </a:r>
          </a:p>
        </p:txBody>
      </p:sp>
      <p:sp>
        <p:nvSpPr>
          <p:cNvPr id="9" name="TextBox 8"/>
          <p:cNvSpPr txBox="1"/>
          <p:nvPr/>
        </p:nvSpPr>
        <p:spPr>
          <a:xfrm>
            <a:off x="2071670" y="4286280"/>
            <a:ext cx="603050" cy="307777"/>
          </a:xfrm>
          <a:prstGeom prst="rect">
            <a:avLst/>
          </a:prstGeom>
          <a:noFill/>
        </p:spPr>
        <p:txBody>
          <a:bodyPr wrap="none" rtlCol="0">
            <a:spAutoFit/>
          </a:bodyPr>
          <a:lstStyle/>
          <a:p>
            <a:pPr algn="ctr" fontAlgn="base">
              <a:spcBef>
                <a:spcPct val="0"/>
              </a:spcBef>
              <a:spcAft>
                <a:spcPct val="0"/>
              </a:spcAft>
            </a:pPr>
            <a:r>
              <a:rPr lang="en-GB" sz="1400" i="1" dirty="0">
                <a:solidFill>
                  <a:srgbClr val="000000">
                    <a:lumMod val="65000"/>
                    <a:lumOff val="35000"/>
                  </a:srgbClr>
                </a:solidFill>
                <a:latin typeface="Arial" pitchFamily="34" charset="0"/>
              </a:rPr>
              <a:t>Easy</a:t>
            </a:r>
          </a:p>
        </p:txBody>
      </p:sp>
      <p:sp>
        <p:nvSpPr>
          <p:cNvPr id="10" name="TextBox 9"/>
          <p:cNvSpPr txBox="1"/>
          <p:nvPr/>
        </p:nvSpPr>
        <p:spPr>
          <a:xfrm>
            <a:off x="3500430" y="4286280"/>
            <a:ext cx="603050" cy="307777"/>
          </a:xfrm>
          <a:prstGeom prst="rect">
            <a:avLst/>
          </a:prstGeom>
          <a:noFill/>
        </p:spPr>
        <p:txBody>
          <a:bodyPr wrap="none" rtlCol="0">
            <a:spAutoFit/>
          </a:bodyPr>
          <a:lstStyle/>
          <a:p>
            <a:pPr algn="ctr" fontAlgn="base">
              <a:spcBef>
                <a:spcPct val="0"/>
              </a:spcBef>
              <a:spcAft>
                <a:spcPct val="0"/>
              </a:spcAft>
            </a:pPr>
            <a:r>
              <a:rPr lang="en-GB" sz="1400" i="1" dirty="0">
                <a:solidFill>
                  <a:srgbClr val="000000">
                    <a:lumMod val="65000"/>
                    <a:lumOff val="35000"/>
                  </a:srgbClr>
                </a:solidFill>
                <a:latin typeface="Arial" pitchFamily="34" charset="0"/>
              </a:rPr>
              <a:t>Easy</a:t>
            </a:r>
          </a:p>
        </p:txBody>
      </p:sp>
      <p:sp>
        <p:nvSpPr>
          <p:cNvPr id="11" name="TextBox 10"/>
          <p:cNvSpPr txBox="1"/>
          <p:nvPr/>
        </p:nvSpPr>
        <p:spPr>
          <a:xfrm>
            <a:off x="4857752" y="4214842"/>
            <a:ext cx="970137" cy="523220"/>
          </a:xfrm>
          <a:prstGeom prst="rect">
            <a:avLst/>
          </a:prstGeom>
          <a:noFill/>
        </p:spPr>
        <p:txBody>
          <a:bodyPr wrap="none" rtlCol="0">
            <a:spAutoFit/>
          </a:bodyPr>
          <a:lstStyle/>
          <a:p>
            <a:pPr algn="ctr" fontAlgn="base">
              <a:spcBef>
                <a:spcPct val="0"/>
              </a:spcBef>
              <a:spcAft>
                <a:spcPct val="0"/>
              </a:spcAft>
            </a:pPr>
            <a:r>
              <a:rPr lang="en-GB" sz="1400" i="1" dirty="0">
                <a:solidFill>
                  <a:srgbClr val="000000">
                    <a:lumMod val="65000"/>
                    <a:lumOff val="35000"/>
                  </a:srgbClr>
                </a:solidFill>
                <a:latin typeface="Arial" pitchFamily="34" charset="0"/>
              </a:rPr>
              <a:t>Often not </a:t>
            </a:r>
          </a:p>
          <a:p>
            <a:pPr algn="ctr" fontAlgn="base">
              <a:spcBef>
                <a:spcPct val="0"/>
              </a:spcBef>
              <a:spcAft>
                <a:spcPct val="0"/>
              </a:spcAft>
            </a:pPr>
            <a:r>
              <a:rPr lang="en-GB" sz="1400" i="1" dirty="0">
                <a:solidFill>
                  <a:srgbClr val="000000">
                    <a:lumMod val="65000"/>
                    <a:lumOff val="35000"/>
                  </a:srgbClr>
                </a:solidFill>
                <a:latin typeface="Arial" pitchFamily="34" charset="0"/>
              </a:rPr>
              <a:t>Easy</a:t>
            </a:r>
          </a:p>
        </p:txBody>
      </p:sp>
      <p:sp>
        <p:nvSpPr>
          <p:cNvPr id="12" name="TextBox 11"/>
          <p:cNvSpPr txBox="1"/>
          <p:nvPr/>
        </p:nvSpPr>
        <p:spPr>
          <a:xfrm>
            <a:off x="6429388" y="4357718"/>
            <a:ext cx="772968" cy="307777"/>
          </a:xfrm>
          <a:prstGeom prst="rect">
            <a:avLst/>
          </a:prstGeom>
          <a:noFill/>
        </p:spPr>
        <p:txBody>
          <a:bodyPr wrap="none" rtlCol="0">
            <a:spAutoFit/>
          </a:bodyPr>
          <a:lstStyle/>
          <a:p>
            <a:pPr algn="ctr" fontAlgn="base">
              <a:spcBef>
                <a:spcPct val="0"/>
              </a:spcBef>
              <a:spcAft>
                <a:spcPct val="0"/>
              </a:spcAft>
            </a:pPr>
            <a:r>
              <a:rPr lang="en-GB" sz="1400" i="1" dirty="0">
                <a:solidFill>
                  <a:srgbClr val="000000">
                    <a:lumMod val="65000"/>
                    <a:lumOff val="35000"/>
                  </a:srgbClr>
                </a:solidFill>
                <a:latin typeface="Arial" pitchFamily="34" charset="0"/>
              </a:rPr>
              <a:t>Difficult</a:t>
            </a:r>
          </a:p>
        </p:txBody>
      </p:sp>
      <p:sp>
        <p:nvSpPr>
          <p:cNvPr id="13" name="TextBox 12"/>
          <p:cNvSpPr txBox="1"/>
          <p:nvPr/>
        </p:nvSpPr>
        <p:spPr>
          <a:xfrm>
            <a:off x="7786710" y="4357718"/>
            <a:ext cx="1040670" cy="307777"/>
          </a:xfrm>
          <a:prstGeom prst="rect">
            <a:avLst/>
          </a:prstGeom>
          <a:noFill/>
        </p:spPr>
        <p:txBody>
          <a:bodyPr wrap="none" rtlCol="0">
            <a:spAutoFit/>
          </a:bodyPr>
          <a:lstStyle/>
          <a:p>
            <a:pPr algn="ctr" fontAlgn="base">
              <a:spcBef>
                <a:spcPct val="0"/>
              </a:spcBef>
              <a:spcAft>
                <a:spcPct val="0"/>
              </a:spcAft>
            </a:pPr>
            <a:r>
              <a:rPr lang="en-GB" sz="1400" i="1" dirty="0">
                <a:solidFill>
                  <a:srgbClr val="000000">
                    <a:lumMod val="65000"/>
                    <a:lumOff val="35000"/>
                  </a:srgbClr>
                </a:solidFill>
                <a:latin typeface="Arial" pitchFamily="34" charset="0"/>
              </a:rPr>
              <a:t>Impossible</a:t>
            </a:r>
          </a:p>
        </p:txBody>
      </p:sp>
    </p:spTree>
    <p:extLst>
      <p:ext uri="{BB962C8B-B14F-4D97-AF65-F5344CB8AC3E}">
        <p14:creationId xmlns:p14="http://schemas.microsoft.com/office/powerpoint/2010/main" val="1477333224"/>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03" y="908720"/>
            <a:ext cx="8903405" cy="930291"/>
          </a:xfrm>
        </p:spPr>
        <p:txBody>
          <a:bodyPr>
            <a:normAutofit/>
          </a:bodyPr>
          <a:lstStyle/>
          <a:p>
            <a:r>
              <a:rPr lang="en-GB" dirty="0"/>
              <a:t>Decision-Making Support Infrastructure</a:t>
            </a:r>
          </a:p>
        </p:txBody>
      </p:sp>
      <p:graphicFrame>
        <p:nvGraphicFramePr>
          <p:cNvPr id="3" name="Diagram 2"/>
          <p:cNvGraphicFramePr/>
          <p:nvPr>
            <p:extLst>
              <p:ext uri="{D42A27DB-BD31-4B8C-83A1-F6EECF244321}">
                <p14:modId xmlns:p14="http://schemas.microsoft.com/office/powerpoint/2010/main" val="2513645679"/>
              </p:ext>
            </p:extLst>
          </p:nvPr>
        </p:nvGraphicFramePr>
        <p:xfrm>
          <a:off x="1142976" y="1916832"/>
          <a:ext cx="6858048" cy="44671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338746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04" y="980728"/>
            <a:ext cx="8897938" cy="930291"/>
          </a:xfrm>
        </p:spPr>
        <p:txBody>
          <a:bodyPr/>
          <a:lstStyle/>
          <a:p>
            <a:r>
              <a:rPr lang="en-GB" dirty="0" smtClean="0"/>
              <a:t>Example…</a:t>
            </a:r>
            <a:endParaRPr lang="en-GB" dirty="0"/>
          </a:p>
        </p:txBody>
      </p:sp>
      <p:graphicFrame>
        <p:nvGraphicFramePr>
          <p:cNvPr id="3" name="Diagram 2"/>
          <p:cNvGraphicFramePr/>
          <p:nvPr>
            <p:extLst>
              <p:ext uri="{D42A27DB-BD31-4B8C-83A1-F6EECF244321}">
                <p14:modId xmlns:p14="http://schemas.microsoft.com/office/powerpoint/2010/main" val="3197423020"/>
              </p:ext>
            </p:extLst>
          </p:nvPr>
        </p:nvGraphicFramePr>
        <p:xfrm>
          <a:off x="1142976" y="1897704"/>
          <a:ext cx="6858048" cy="44671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13251547"/>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dirty="0" smtClean="0"/>
              <a:t>What are Information Systems?</a:t>
            </a:r>
            <a:endParaRPr lang="en-US" sz="3200" b="1" dirty="0">
              <a:solidFill>
                <a:srgbClr val="000000"/>
              </a:solidFill>
            </a:endParaRPr>
          </a:p>
        </p:txBody>
      </p:sp>
      <p:sp>
        <p:nvSpPr>
          <p:cNvPr id="15363" name="Rectangle 3"/>
          <p:cNvSpPr>
            <a:spLocks noGrp="1" noChangeArrowheads="1"/>
          </p:cNvSpPr>
          <p:nvPr>
            <p:ph idx="1"/>
          </p:nvPr>
        </p:nvSpPr>
        <p:spPr/>
        <p:txBody>
          <a:bodyPr>
            <a:normAutofit/>
          </a:bodyPr>
          <a:lstStyle/>
          <a:p>
            <a:r>
              <a:rPr lang="en-US" b="1" dirty="0"/>
              <a:t>Knowledge</a:t>
            </a:r>
            <a:r>
              <a:rPr lang="en-US" dirty="0"/>
              <a:t> is information to which </a:t>
            </a:r>
            <a:r>
              <a:rPr lang="en-US" b="1" dirty="0"/>
              <a:t>value</a:t>
            </a:r>
            <a:r>
              <a:rPr lang="en-US" dirty="0"/>
              <a:t> has been added by </a:t>
            </a:r>
            <a:r>
              <a:rPr lang="en-US" b="1" dirty="0"/>
              <a:t>interpretation</a:t>
            </a:r>
            <a:r>
              <a:rPr lang="en-US" dirty="0"/>
              <a:t> (</a:t>
            </a:r>
            <a:r>
              <a:rPr lang="en-US" i="1" dirty="0"/>
              <a:t>particular context, experience, purpose</a:t>
            </a:r>
            <a:r>
              <a:rPr lang="en-US" dirty="0"/>
              <a:t>)</a:t>
            </a:r>
            <a:br>
              <a:rPr lang="en-US" dirty="0"/>
            </a:br>
            <a:endParaRPr lang="en-US" dirty="0"/>
          </a:p>
          <a:p>
            <a:r>
              <a:rPr lang="en-US" dirty="0"/>
              <a:t>Information becomes </a:t>
            </a:r>
            <a:r>
              <a:rPr lang="en-US" b="1" dirty="0"/>
              <a:t>knowledge</a:t>
            </a:r>
            <a:r>
              <a:rPr lang="en-US" dirty="0"/>
              <a:t> only when it has been </a:t>
            </a:r>
            <a:r>
              <a:rPr lang="en-US" b="1" dirty="0"/>
              <a:t>read and understood</a:t>
            </a:r>
            <a:r>
              <a:rPr lang="en-US" dirty="0"/>
              <a:t/>
            </a:r>
            <a:br>
              <a:rPr lang="en-US" dirty="0"/>
            </a:br>
            <a:endParaRPr lang="en-US" dirty="0"/>
          </a:p>
        </p:txBody>
      </p:sp>
    </p:spTree>
    <p:extLst>
      <p:ext uri="{BB962C8B-B14F-4D97-AF65-F5344CB8AC3E}">
        <p14:creationId xmlns:p14="http://schemas.microsoft.com/office/powerpoint/2010/main" val="383777517"/>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normAutofit/>
          </a:bodyPr>
          <a:lstStyle/>
          <a:p>
            <a:r>
              <a:rPr lang="en-US" dirty="0" smtClean="0"/>
              <a:t>What </a:t>
            </a:r>
            <a:r>
              <a:rPr lang="en-US" dirty="0"/>
              <a:t>are Information Systems?</a:t>
            </a:r>
          </a:p>
        </p:txBody>
      </p:sp>
      <p:sp>
        <p:nvSpPr>
          <p:cNvPr id="9219" name="Rectangle 3"/>
          <p:cNvSpPr>
            <a:spLocks noGrp="1" noChangeArrowheads="1"/>
          </p:cNvSpPr>
          <p:nvPr>
            <p:ph idx="1"/>
          </p:nvPr>
        </p:nvSpPr>
        <p:spPr>
          <a:xfrm>
            <a:off x="685800" y="2147888"/>
            <a:ext cx="7772400" cy="4424384"/>
          </a:xfrm>
        </p:spPr>
        <p:txBody>
          <a:bodyPr>
            <a:normAutofit fontScale="92500" lnSpcReduction="20000"/>
          </a:bodyPr>
          <a:lstStyle/>
          <a:p>
            <a:r>
              <a:rPr lang="en-US" dirty="0"/>
              <a:t>Information systems help us to </a:t>
            </a:r>
            <a:r>
              <a:rPr lang="en-US" dirty="0" smtClean="0"/>
              <a:t>manage</a:t>
            </a:r>
            <a:r>
              <a:rPr lang="en-US" b="1" dirty="0" smtClean="0"/>
              <a:t> “what we know”…</a:t>
            </a:r>
            <a:endParaRPr lang="en-US" b="1" dirty="0"/>
          </a:p>
          <a:p>
            <a:pPr lvl="1"/>
            <a:r>
              <a:rPr lang="en-US" b="1" dirty="0"/>
              <a:t>organize</a:t>
            </a:r>
            <a:r>
              <a:rPr lang="en-US" dirty="0"/>
              <a:t> and </a:t>
            </a:r>
            <a:r>
              <a:rPr lang="en-US" b="1" dirty="0"/>
              <a:t>store</a:t>
            </a:r>
          </a:p>
          <a:p>
            <a:pPr lvl="1"/>
            <a:r>
              <a:rPr lang="en-US" b="1" dirty="0"/>
              <a:t>access</a:t>
            </a:r>
            <a:r>
              <a:rPr lang="en-US" dirty="0"/>
              <a:t> and </a:t>
            </a:r>
            <a:r>
              <a:rPr lang="en-US" b="1" dirty="0"/>
              <a:t>retrieve</a:t>
            </a:r>
          </a:p>
          <a:p>
            <a:pPr lvl="1"/>
            <a:r>
              <a:rPr lang="en-US" b="1" dirty="0"/>
              <a:t>manipulate</a:t>
            </a:r>
            <a:r>
              <a:rPr lang="en-US" dirty="0"/>
              <a:t> and </a:t>
            </a:r>
            <a:r>
              <a:rPr lang="en-US" b="1" dirty="0"/>
              <a:t>synthesize</a:t>
            </a:r>
          </a:p>
          <a:p>
            <a:pPr lvl="1"/>
            <a:r>
              <a:rPr lang="en-US" dirty="0"/>
              <a:t>apply to the solution of </a:t>
            </a:r>
            <a:r>
              <a:rPr lang="en-US" b="1" dirty="0" smtClean="0"/>
              <a:t>problems</a:t>
            </a:r>
          </a:p>
          <a:p>
            <a:pPr lvl="1"/>
            <a:endParaRPr lang="en-US" dirty="0"/>
          </a:p>
          <a:p>
            <a:r>
              <a:rPr lang="en-US" b="1" dirty="0"/>
              <a:t>Data</a:t>
            </a:r>
            <a:r>
              <a:rPr lang="en-US" dirty="0"/>
              <a:t> are numbers or text (almost context-free)</a:t>
            </a:r>
          </a:p>
          <a:p>
            <a:pPr lvl="1"/>
            <a:r>
              <a:rPr lang="en-US" dirty="0"/>
              <a:t>raw geographic </a:t>
            </a:r>
            <a:r>
              <a:rPr lang="en-US" dirty="0" smtClean="0"/>
              <a:t>facts</a:t>
            </a:r>
          </a:p>
          <a:p>
            <a:pPr lvl="2"/>
            <a:r>
              <a:rPr lang="en-US" dirty="0" smtClean="0"/>
              <a:t>e.g., a temperature at a given location</a:t>
            </a:r>
            <a:endParaRPr lang="en-US" dirty="0"/>
          </a:p>
          <a:p>
            <a:pPr lvl="1"/>
            <a:r>
              <a:rPr lang="en-US" dirty="0"/>
              <a:t>transmitted as a stream of </a:t>
            </a:r>
            <a:r>
              <a:rPr lang="en-US" dirty="0" smtClean="0"/>
              <a:t>bits</a:t>
            </a:r>
          </a:p>
          <a:p>
            <a:pPr lvl="2"/>
            <a:r>
              <a:rPr lang="en-US" dirty="0" smtClean="0"/>
              <a:t>Binary – 1,0</a:t>
            </a:r>
            <a:endParaRPr lang="en-US" dirty="0"/>
          </a:p>
        </p:txBody>
      </p:sp>
    </p:spTree>
    <p:extLst>
      <p:ext uri="{BB962C8B-B14F-4D97-AF65-F5344CB8AC3E}">
        <p14:creationId xmlns:p14="http://schemas.microsoft.com/office/powerpoint/2010/main" val="4162493957"/>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normAutofit fontScale="90000"/>
          </a:bodyPr>
          <a:lstStyle/>
          <a:p>
            <a:r>
              <a:rPr lang="en-US" dirty="0" smtClean="0"/>
              <a:t/>
            </a:r>
            <a:br>
              <a:rPr lang="en-US" dirty="0" smtClean="0"/>
            </a:br>
            <a:r>
              <a:rPr lang="en-US" dirty="0"/>
              <a:t>What are Information Systems?</a:t>
            </a:r>
            <a:r>
              <a:rPr lang="en-US" dirty="0" smtClean="0"/>
              <a:t/>
            </a:r>
            <a:br>
              <a:rPr lang="en-US" dirty="0" smtClean="0"/>
            </a:br>
            <a:endParaRPr lang="en-GB" b="1" i="0" dirty="0"/>
          </a:p>
        </p:txBody>
      </p:sp>
      <p:sp>
        <p:nvSpPr>
          <p:cNvPr id="12291" name="Rectangle 3"/>
          <p:cNvSpPr>
            <a:spLocks noGrp="1" noChangeArrowheads="1"/>
          </p:cNvSpPr>
          <p:nvPr>
            <p:ph type="body" idx="1"/>
          </p:nvPr>
        </p:nvSpPr>
        <p:spPr/>
        <p:txBody>
          <a:bodyPr>
            <a:normAutofit/>
          </a:bodyPr>
          <a:lstStyle/>
          <a:p>
            <a:r>
              <a:rPr lang="en-US" b="1" dirty="0" smtClean="0"/>
              <a:t> Information</a:t>
            </a:r>
            <a:r>
              <a:rPr lang="en-US" dirty="0" smtClean="0"/>
              <a:t> </a:t>
            </a:r>
            <a:r>
              <a:rPr lang="en-US" dirty="0"/>
              <a:t>has </a:t>
            </a:r>
            <a:r>
              <a:rPr lang="en-US" dirty="0" smtClean="0"/>
              <a:t>multiple definitions</a:t>
            </a:r>
          </a:p>
          <a:p>
            <a:pPr lvl="1"/>
            <a:r>
              <a:rPr lang="en-US" dirty="0" smtClean="0"/>
              <a:t>Narrow…</a:t>
            </a:r>
          </a:p>
          <a:p>
            <a:pPr lvl="2"/>
            <a:r>
              <a:rPr lang="en-US" dirty="0" smtClean="0"/>
              <a:t>essentially </a:t>
            </a:r>
            <a:r>
              <a:rPr lang="en-US" dirty="0"/>
              <a:t>synonymous with </a:t>
            </a:r>
            <a:r>
              <a:rPr lang="en-US" dirty="0" smtClean="0"/>
              <a:t>data</a:t>
            </a:r>
          </a:p>
          <a:p>
            <a:pPr lvl="1"/>
            <a:r>
              <a:rPr lang="en-US" dirty="0" smtClean="0"/>
              <a:t>Broad…</a:t>
            </a:r>
          </a:p>
          <a:p>
            <a:pPr lvl="2"/>
            <a:r>
              <a:rPr lang="en-US" b="1" dirty="0" smtClean="0"/>
              <a:t>Processed</a:t>
            </a:r>
            <a:r>
              <a:rPr lang="en-US" dirty="0" smtClean="0"/>
              <a:t>: anything </a:t>
            </a:r>
            <a:r>
              <a:rPr lang="en-US" dirty="0"/>
              <a:t>which can be represented in digital form – but different from data as implies </a:t>
            </a:r>
            <a:r>
              <a:rPr lang="en-US" b="1" dirty="0"/>
              <a:t>selection</a:t>
            </a:r>
            <a:r>
              <a:rPr lang="en-US" dirty="0"/>
              <a:t>, </a:t>
            </a:r>
            <a:r>
              <a:rPr lang="en-US" b="1" dirty="0"/>
              <a:t>organization</a:t>
            </a:r>
            <a:r>
              <a:rPr lang="en-US" dirty="0"/>
              <a:t>, and </a:t>
            </a:r>
            <a:r>
              <a:rPr lang="en-US" b="1" dirty="0"/>
              <a:t>preparation</a:t>
            </a:r>
            <a:r>
              <a:rPr lang="en-US" dirty="0"/>
              <a:t> for purpose</a:t>
            </a:r>
          </a:p>
          <a:p>
            <a:pPr>
              <a:buFontTx/>
              <a:buNone/>
            </a:pPr>
            <a:endParaRPr lang="en-US" dirty="0"/>
          </a:p>
        </p:txBody>
      </p:sp>
    </p:spTree>
    <p:extLst>
      <p:ext uri="{BB962C8B-B14F-4D97-AF65-F5344CB8AC3E}">
        <p14:creationId xmlns:p14="http://schemas.microsoft.com/office/powerpoint/2010/main" val="2218460780"/>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idx="4294967295"/>
          </p:nvPr>
        </p:nvSpPr>
        <p:spPr>
          <a:xfrm>
            <a:off x="571472" y="3071810"/>
            <a:ext cx="7772400" cy="2143140"/>
          </a:xfrm>
        </p:spPr>
        <p:txBody>
          <a:bodyPr>
            <a:normAutofit/>
          </a:bodyPr>
          <a:lstStyle/>
          <a:p>
            <a:pPr algn="ctr">
              <a:buFontTx/>
              <a:buNone/>
            </a:pPr>
            <a:r>
              <a:rPr lang="en-US" b="1" dirty="0"/>
              <a:t>Knowledge about how the world </a:t>
            </a:r>
            <a:r>
              <a:rPr lang="en-US" b="1" u="sng" dirty="0"/>
              <a:t>works</a:t>
            </a:r>
            <a:r>
              <a:rPr lang="en-US" b="1" dirty="0"/>
              <a:t> is more valuable than knowledge about how it </a:t>
            </a:r>
            <a:r>
              <a:rPr lang="en-US" b="1" u="sng" dirty="0"/>
              <a:t>looks</a:t>
            </a:r>
            <a:r>
              <a:rPr lang="en-US" b="1" dirty="0"/>
              <a:t>, because it can be used to </a:t>
            </a:r>
            <a:r>
              <a:rPr lang="en-US" b="1" dirty="0" smtClean="0"/>
              <a:t>predict</a:t>
            </a:r>
            <a:endParaRPr lang="en-US" b="1" dirty="0"/>
          </a:p>
        </p:txBody>
      </p:sp>
    </p:spTree>
    <p:extLst>
      <p:ext uri="{BB962C8B-B14F-4D97-AF65-F5344CB8AC3E}">
        <p14:creationId xmlns:p14="http://schemas.microsoft.com/office/powerpoint/2010/main" val="888815868"/>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The Science of Problem-Solving</a:t>
            </a:r>
            <a:endParaRPr lang="en-GB" dirty="0"/>
          </a:p>
        </p:txBody>
      </p:sp>
      <p:sp>
        <p:nvSpPr>
          <p:cNvPr id="114690" name="Rectangle 2"/>
          <p:cNvSpPr>
            <a:spLocks noGrp="1" noChangeArrowheads="1"/>
          </p:cNvSpPr>
          <p:nvPr>
            <p:ph idx="1"/>
          </p:nvPr>
        </p:nvSpPr>
        <p:spPr>
          <a:xfrm>
            <a:off x="685800" y="2147888"/>
            <a:ext cx="8315356" cy="4114800"/>
          </a:xfrm>
        </p:spPr>
        <p:txBody>
          <a:bodyPr>
            <a:normAutofit/>
          </a:bodyPr>
          <a:lstStyle/>
          <a:p>
            <a:pPr>
              <a:lnSpc>
                <a:spcPct val="90000"/>
              </a:lnSpc>
            </a:pPr>
            <a:r>
              <a:rPr lang="en-US" dirty="0" smtClean="0"/>
              <a:t> Form </a:t>
            </a:r>
            <a:r>
              <a:rPr lang="en-US" dirty="0"/>
              <a:t>varies geographically, but processes can be very general</a:t>
            </a:r>
          </a:p>
          <a:p>
            <a:pPr lvl="1">
              <a:lnSpc>
                <a:spcPct val="90000"/>
              </a:lnSpc>
            </a:pPr>
            <a:r>
              <a:rPr lang="en-US" dirty="0"/>
              <a:t>(landscapes vs. effects of burning fossil fuels)</a:t>
            </a:r>
          </a:p>
          <a:p>
            <a:pPr>
              <a:lnSpc>
                <a:spcPct val="90000"/>
              </a:lnSpc>
            </a:pPr>
            <a:r>
              <a:rPr lang="en-US" dirty="0" smtClean="0"/>
              <a:t> Reflects traditions in academic geography:</a:t>
            </a:r>
          </a:p>
          <a:p>
            <a:pPr lvl="1">
              <a:lnSpc>
                <a:spcPct val="90000"/>
              </a:lnSpc>
            </a:pPr>
            <a:r>
              <a:rPr lang="en-US" b="1" dirty="0" smtClean="0"/>
              <a:t>idiographic</a:t>
            </a:r>
            <a:r>
              <a:rPr lang="en-US" dirty="0" smtClean="0"/>
              <a:t> focuses on the description of form and unique characteristics of places</a:t>
            </a:r>
          </a:p>
          <a:p>
            <a:pPr lvl="1">
              <a:lnSpc>
                <a:spcPct val="90000"/>
              </a:lnSpc>
            </a:pPr>
            <a:r>
              <a:rPr lang="en-US" b="1" dirty="0" err="1" smtClean="0"/>
              <a:t>nomothetic</a:t>
            </a:r>
            <a:r>
              <a:rPr lang="en-US" dirty="0" smtClean="0"/>
              <a:t> seeks to discover general processes</a:t>
            </a:r>
            <a:endParaRPr lang="en-US" dirty="0"/>
          </a:p>
        </p:txBody>
      </p:sp>
    </p:spTree>
    <p:extLst>
      <p:ext uri="{BB962C8B-B14F-4D97-AF65-F5344CB8AC3E}">
        <p14:creationId xmlns:p14="http://schemas.microsoft.com/office/powerpoint/2010/main" val="2512451545"/>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457200" y="1133872"/>
            <a:ext cx="8229600" cy="1143000"/>
          </a:xfrm>
        </p:spPr>
        <p:txBody>
          <a:bodyPr>
            <a:normAutofit fontScale="90000"/>
          </a:bodyPr>
          <a:lstStyle/>
          <a:p>
            <a:r>
              <a:rPr lang="en-US" dirty="0" smtClean="0"/>
              <a:t>The Form of the Earth’s Surface Shows Enormous Variability (Idiographic)</a:t>
            </a:r>
            <a:endParaRPr lang="en-GB" dirty="0"/>
          </a:p>
        </p:txBody>
      </p:sp>
      <p:sp>
        <p:nvSpPr>
          <p:cNvPr id="13" name="Text Placeholder 12"/>
          <p:cNvSpPr>
            <a:spLocks noGrp="1"/>
          </p:cNvSpPr>
          <p:nvPr>
            <p:ph type="body" idx="1"/>
          </p:nvPr>
        </p:nvSpPr>
        <p:spPr>
          <a:xfrm>
            <a:off x="457200" y="2285182"/>
            <a:ext cx="4040188" cy="639762"/>
          </a:xfrm>
        </p:spPr>
        <p:txBody>
          <a:bodyPr/>
          <a:lstStyle/>
          <a:p>
            <a:r>
              <a:rPr lang="en-GB" dirty="0" smtClean="0"/>
              <a:t>Southwest USA</a:t>
            </a:r>
            <a:endParaRPr lang="en-GB" dirty="0"/>
          </a:p>
        </p:txBody>
      </p:sp>
      <p:sp>
        <p:nvSpPr>
          <p:cNvPr id="15" name="Text Placeholder 14"/>
          <p:cNvSpPr>
            <a:spLocks noGrp="1"/>
          </p:cNvSpPr>
          <p:nvPr>
            <p:ph type="body" sz="quarter" idx="3"/>
          </p:nvPr>
        </p:nvSpPr>
        <p:spPr>
          <a:xfrm>
            <a:off x="4572000" y="2285182"/>
            <a:ext cx="4041775" cy="639762"/>
          </a:xfrm>
        </p:spPr>
        <p:txBody>
          <a:bodyPr/>
          <a:lstStyle/>
          <a:p>
            <a:r>
              <a:rPr lang="en-GB" dirty="0" smtClean="0"/>
              <a:t>Northern England</a:t>
            </a:r>
            <a:endParaRPr lang="en-GB" dirty="0"/>
          </a:p>
        </p:txBody>
      </p:sp>
      <p:pic>
        <p:nvPicPr>
          <p:cNvPr id="18" name="Picture 1027" descr="231065"/>
          <p:cNvPicPr>
            <a:picLocks noGrp="1" noChangeAspect="1" noChangeArrowheads="1"/>
          </p:cNvPicPr>
          <p:nvPr>
            <p:ph sz="quarter" idx="4"/>
          </p:nvPr>
        </p:nvPicPr>
        <p:blipFill>
          <a:blip r:embed="rId3" cstate="print"/>
          <a:srcRect l="17352" t="15625" r="6167" b="7812"/>
          <a:stretch>
            <a:fillRect/>
          </a:stretch>
        </p:blipFill>
        <p:spPr bwMode="auto">
          <a:xfrm>
            <a:off x="4645025" y="3021630"/>
            <a:ext cx="4041775" cy="3195060"/>
          </a:xfrm>
          <a:prstGeom prst="rect">
            <a:avLst/>
          </a:prstGeom>
          <a:noFill/>
        </p:spPr>
      </p:pic>
      <p:pic>
        <p:nvPicPr>
          <p:cNvPr id="4" name="Picture 3"/>
          <p:cNvPicPr>
            <a:picLocks noChangeAspect="1"/>
          </p:cNvPicPr>
          <p:nvPr/>
        </p:nvPicPr>
        <p:blipFill rotWithShape="1">
          <a:blip r:embed="rId4" cstate="print">
            <a:extLst>
              <a:ext uri="{28A0092B-C50C-407E-A947-70E740481C1C}">
                <a14:useLocalDpi xmlns:a14="http://schemas.microsoft.com/office/drawing/2010/main" val="0"/>
              </a:ext>
            </a:extLst>
          </a:blip>
          <a:srcRect r="5368"/>
          <a:stretch/>
        </p:blipFill>
        <p:spPr>
          <a:xfrm>
            <a:off x="457200" y="3021630"/>
            <a:ext cx="4031432" cy="3195061"/>
          </a:xfrm>
          <a:prstGeom prst="rect">
            <a:avLst/>
          </a:prstGeom>
        </p:spPr>
      </p:pic>
    </p:spTree>
    <p:extLst>
      <p:ext uri="{BB962C8B-B14F-4D97-AF65-F5344CB8AC3E}">
        <p14:creationId xmlns:p14="http://schemas.microsoft.com/office/powerpoint/2010/main" val="2172956470"/>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Learning Objectives</a:t>
            </a:r>
            <a:endParaRPr lang="en-GB" dirty="0"/>
          </a:p>
        </p:txBody>
      </p:sp>
      <p:sp>
        <p:nvSpPr>
          <p:cNvPr id="3" name="Content Placeholder 2"/>
          <p:cNvSpPr>
            <a:spLocks noGrp="1"/>
          </p:cNvSpPr>
          <p:nvPr>
            <p:ph idx="1"/>
          </p:nvPr>
        </p:nvSpPr>
        <p:spPr/>
        <p:txBody>
          <a:bodyPr/>
          <a:lstStyle/>
          <a:p>
            <a:pPr lvl="0"/>
            <a:r>
              <a:rPr lang="en-GB" dirty="0"/>
              <a:t>Know definitions of the terms used throughout the book, including </a:t>
            </a:r>
            <a:r>
              <a:rPr lang="en-GB" dirty="0" smtClean="0"/>
              <a:t>geographic information (GI)</a:t>
            </a:r>
            <a:endParaRPr lang="en-GB" dirty="0"/>
          </a:p>
          <a:p>
            <a:pPr lvl="0"/>
            <a:r>
              <a:rPr lang="en-GB" dirty="0"/>
              <a:t>Be familiar with a brief history of </a:t>
            </a:r>
            <a:r>
              <a:rPr lang="en-GB" dirty="0" smtClean="0"/>
              <a:t>GI technology</a:t>
            </a:r>
            <a:endParaRPr lang="en-GB" dirty="0"/>
          </a:p>
          <a:p>
            <a:pPr lvl="0"/>
            <a:r>
              <a:rPr lang="en-GB" dirty="0"/>
              <a:t>Recognize the sometimes invisible roles of </a:t>
            </a:r>
            <a:r>
              <a:rPr lang="en-GB" dirty="0" smtClean="0"/>
              <a:t>GI </a:t>
            </a:r>
            <a:r>
              <a:rPr lang="en-GB" dirty="0"/>
              <a:t>in everyday life, business, and </a:t>
            </a:r>
            <a:r>
              <a:rPr lang="en-GB" dirty="0" smtClean="0"/>
              <a:t>government</a:t>
            </a:r>
            <a:endParaRPr lang="en-GB" dirty="0"/>
          </a:p>
          <a:p>
            <a:pPr lvl="0"/>
            <a:r>
              <a:rPr lang="en-GB" dirty="0"/>
              <a:t>Understand the significance of GI science, and how it relates to GI </a:t>
            </a:r>
            <a:r>
              <a:rPr lang="en-GB" dirty="0" smtClean="0"/>
              <a:t>systems</a:t>
            </a:r>
            <a:endParaRPr lang="en-GB" dirty="0"/>
          </a:p>
          <a:p>
            <a:pPr lvl="0"/>
            <a:r>
              <a:rPr lang="en-GB" dirty="0"/>
              <a:t>Understand the many impacts GI </a:t>
            </a:r>
            <a:r>
              <a:rPr lang="en-GB" dirty="0" smtClean="0"/>
              <a:t>technologies and their underpinning </a:t>
            </a:r>
            <a:r>
              <a:rPr lang="en-GB" dirty="0"/>
              <a:t>science are having on society and the need to study those impacts</a:t>
            </a:r>
            <a:r>
              <a:rPr lang="en-GB" dirty="0" smtClean="0"/>
              <a:t>.</a:t>
            </a:r>
            <a:endParaRPr lang="en-GB" dirty="0"/>
          </a:p>
        </p:txBody>
      </p:sp>
    </p:spTree>
    <p:extLst>
      <p:ext uri="{BB962C8B-B14F-4D97-AF65-F5344CB8AC3E}">
        <p14:creationId xmlns:p14="http://schemas.microsoft.com/office/powerpoint/2010/main" val="81617082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Rectangle 2"/>
          <p:cNvSpPr>
            <a:spLocks noGrp="1" noChangeArrowheads="1"/>
          </p:cNvSpPr>
          <p:nvPr>
            <p:ph type="title"/>
          </p:nvPr>
        </p:nvSpPr>
        <p:spPr>
          <a:xfrm>
            <a:off x="588137" y="1124744"/>
            <a:ext cx="7772400" cy="600075"/>
          </a:xfrm>
        </p:spPr>
        <p:txBody>
          <a:bodyPr>
            <a:normAutofit fontScale="90000"/>
          </a:bodyPr>
          <a:lstStyle/>
          <a:p>
            <a:r>
              <a:rPr lang="en-GB" dirty="0" smtClean="0"/>
              <a:t>The 6 Components of a GI system</a:t>
            </a:r>
            <a:endParaRPr lang="en-US" dirty="0"/>
          </a:p>
        </p:txBody>
      </p:sp>
      <p:sp>
        <p:nvSpPr>
          <p:cNvPr id="303107" name="Rectangle 3"/>
          <p:cNvSpPr>
            <a:spLocks noGrp="1" noChangeArrowheads="1"/>
          </p:cNvSpPr>
          <p:nvPr>
            <p:ph type="body" idx="1"/>
          </p:nvPr>
        </p:nvSpPr>
        <p:spPr>
          <a:xfrm>
            <a:off x="262320" y="2132856"/>
            <a:ext cx="7772400" cy="4114800"/>
          </a:xfrm>
        </p:spPr>
        <p:txBody>
          <a:bodyPr/>
          <a:lstStyle/>
          <a:p>
            <a:pPr lvl="1"/>
            <a:r>
              <a:rPr lang="en-US" dirty="0" smtClean="0"/>
              <a:t>Hardware</a:t>
            </a:r>
            <a:endParaRPr lang="en-US" dirty="0"/>
          </a:p>
          <a:p>
            <a:pPr lvl="1"/>
            <a:r>
              <a:rPr lang="en-US" dirty="0"/>
              <a:t>Software</a:t>
            </a:r>
          </a:p>
          <a:p>
            <a:pPr lvl="1"/>
            <a:r>
              <a:rPr lang="en-US" dirty="0"/>
              <a:t>Network</a:t>
            </a:r>
          </a:p>
          <a:p>
            <a:pPr lvl="1"/>
            <a:r>
              <a:rPr lang="en-US" dirty="0" smtClean="0"/>
              <a:t>Data</a:t>
            </a:r>
            <a:endParaRPr lang="en-US" dirty="0"/>
          </a:p>
          <a:p>
            <a:pPr lvl="1"/>
            <a:r>
              <a:rPr lang="en-US" dirty="0"/>
              <a:t>People</a:t>
            </a:r>
          </a:p>
          <a:p>
            <a:pPr lvl="1"/>
            <a:r>
              <a:rPr lang="en-US" dirty="0"/>
              <a:t>Procedures</a:t>
            </a:r>
          </a:p>
        </p:txBody>
      </p:sp>
      <p:pic>
        <p:nvPicPr>
          <p:cNvPr id="303108" name="Picture 4"/>
          <p:cNvPicPr>
            <a:picLocks noChangeAspect="1" noChangeArrowheads="1"/>
          </p:cNvPicPr>
          <p:nvPr/>
        </p:nvPicPr>
        <p:blipFill>
          <a:blip r:embed="rId3" cstate="print"/>
          <a:srcRect/>
          <a:stretch>
            <a:fillRect/>
          </a:stretch>
        </p:blipFill>
        <p:spPr bwMode="auto">
          <a:xfrm>
            <a:off x="3635896" y="1988840"/>
            <a:ext cx="4967982" cy="4432087"/>
          </a:xfrm>
          <a:prstGeom prst="rect">
            <a:avLst/>
          </a:prstGeom>
          <a:noFill/>
          <a:ln w="9525">
            <a:noFill/>
            <a:miter lim="800000"/>
            <a:headEnd/>
            <a:tailEnd/>
          </a:ln>
          <a:effectLst/>
        </p:spPr>
      </p:pic>
    </p:spTree>
    <p:extLst>
      <p:ext uri="{BB962C8B-B14F-4D97-AF65-F5344CB8AC3E}">
        <p14:creationId xmlns:p14="http://schemas.microsoft.com/office/powerpoint/2010/main" val="1281769561"/>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Rectangle 2"/>
          <p:cNvSpPr>
            <a:spLocks noGrp="1" noChangeArrowheads="1"/>
          </p:cNvSpPr>
          <p:nvPr>
            <p:ph type="title"/>
          </p:nvPr>
        </p:nvSpPr>
        <p:spPr/>
        <p:txBody>
          <a:bodyPr>
            <a:normAutofit/>
          </a:bodyPr>
          <a:lstStyle/>
          <a:p>
            <a:r>
              <a:rPr lang="en-US" dirty="0" smtClean="0"/>
              <a:t>The Technology of Problem Solving</a:t>
            </a:r>
            <a:endParaRPr lang="en-US" sz="4800" dirty="0"/>
          </a:p>
        </p:txBody>
      </p:sp>
      <p:sp>
        <p:nvSpPr>
          <p:cNvPr id="186371" name="Rectangle 3"/>
          <p:cNvSpPr>
            <a:spLocks noGrp="1" noChangeArrowheads="1"/>
          </p:cNvSpPr>
          <p:nvPr>
            <p:ph idx="1"/>
          </p:nvPr>
        </p:nvSpPr>
        <p:spPr/>
        <p:txBody>
          <a:bodyPr>
            <a:normAutofit/>
          </a:bodyPr>
          <a:lstStyle/>
          <a:p>
            <a:pPr>
              <a:buFontTx/>
              <a:buNone/>
            </a:pPr>
            <a:r>
              <a:rPr lang="en-US" dirty="0" smtClean="0"/>
              <a:t>GI technology is a combination of: </a:t>
            </a:r>
            <a:endParaRPr lang="en-US" dirty="0"/>
          </a:p>
          <a:p>
            <a:r>
              <a:rPr lang="en-US" dirty="0"/>
              <a:t>a software product, acquired to perform well-defined functions (</a:t>
            </a:r>
            <a:r>
              <a:rPr lang="en-US" b="1" i="1" dirty="0" smtClean="0"/>
              <a:t>GI </a:t>
            </a:r>
            <a:r>
              <a:rPr lang="en-US" b="1" i="1" dirty="0"/>
              <a:t>software</a:t>
            </a:r>
            <a:r>
              <a:rPr lang="en-US" dirty="0"/>
              <a:t>)</a:t>
            </a:r>
          </a:p>
          <a:p>
            <a:r>
              <a:rPr lang="en-US" dirty="0"/>
              <a:t>digital representations of aspects of world (</a:t>
            </a:r>
            <a:r>
              <a:rPr lang="en-US" b="1" i="1" dirty="0" smtClean="0"/>
              <a:t>GI</a:t>
            </a:r>
            <a:r>
              <a:rPr lang="en-US" dirty="0" smtClean="0"/>
              <a:t>)</a:t>
            </a:r>
          </a:p>
          <a:p>
            <a:r>
              <a:rPr lang="en-US" dirty="0" smtClean="0"/>
              <a:t>a community of people who use these tools for various purposes (the </a:t>
            </a:r>
            <a:r>
              <a:rPr lang="en-US" b="1" i="1" dirty="0" smtClean="0"/>
              <a:t>GI community</a:t>
            </a:r>
            <a:r>
              <a:rPr lang="en-US" dirty="0" smtClean="0"/>
              <a:t>)</a:t>
            </a:r>
          </a:p>
          <a:p>
            <a:r>
              <a:rPr lang="en-US" dirty="0" smtClean="0"/>
              <a:t>the </a:t>
            </a:r>
            <a:r>
              <a:rPr lang="en-US" b="1" dirty="0" smtClean="0"/>
              <a:t>activity</a:t>
            </a:r>
            <a:r>
              <a:rPr lang="en-US" dirty="0" smtClean="0"/>
              <a:t> of using GI systems to solve problems or advance science (</a:t>
            </a:r>
            <a:r>
              <a:rPr lang="en-US" b="1" dirty="0" smtClean="0"/>
              <a:t>‘</a:t>
            </a:r>
            <a:r>
              <a:rPr lang="en-US" b="1" i="1" dirty="0" smtClean="0"/>
              <a:t>doing GIS’</a:t>
            </a:r>
            <a:r>
              <a:rPr lang="en-US" dirty="0" smtClean="0"/>
              <a:t>)</a:t>
            </a:r>
            <a:endParaRPr lang="en-US" b="1" dirty="0"/>
          </a:p>
        </p:txBody>
      </p:sp>
    </p:spTree>
    <p:extLst>
      <p:ext uri="{BB962C8B-B14F-4D97-AF65-F5344CB8AC3E}">
        <p14:creationId xmlns:p14="http://schemas.microsoft.com/office/powerpoint/2010/main" val="3365783334"/>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2852936"/>
            <a:ext cx="8856984" cy="787945"/>
          </a:xfrm>
        </p:spPr>
        <p:txBody>
          <a:bodyPr>
            <a:normAutofit fontScale="90000"/>
          </a:bodyPr>
          <a:lstStyle/>
          <a:p>
            <a:r>
              <a:rPr lang="en-US" dirty="0"/>
              <a:t>The </a:t>
            </a:r>
            <a:r>
              <a:rPr lang="en-US" dirty="0" smtClean="0"/>
              <a:t>Disciplinary Setting </a:t>
            </a:r>
            <a:r>
              <a:rPr lang="en-US" dirty="0"/>
              <a:t>of GI Science and Systems (GISS)</a:t>
            </a:r>
            <a:endParaRPr lang="en-GB" dirty="0"/>
          </a:p>
        </p:txBody>
      </p:sp>
    </p:spTree>
    <p:extLst>
      <p:ext uri="{BB962C8B-B14F-4D97-AF65-F5344CB8AC3E}">
        <p14:creationId xmlns:p14="http://schemas.microsoft.com/office/powerpoint/2010/main" val="23575284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ChangeArrowheads="1"/>
          </p:cNvSpPr>
          <p:nvPr>
            <p:ph type="title"/>
          </p:nvPr>
        </p:nvSpPr>
        <p:spPr/>
        <p:txBody>
          <a:bodyPr/>
          <a:lstStyle/>
          <a:p>
            <a:r>
              <a:rPr lang="en-GB" dirty="0" smtClean="0"/>
              <a:t>Brief History of GI Technology…</a:t>
            </a:r>
            <a:endParaRPr lang="en-GB" dirty="0"/>
          </a:p>
        </p:txBody>
      </p:sp>
      <p:sp>
        <p:nvSpPr>
          <p:cNvPr id="129027" name="Rectangle 3"/>
          <p:cNvSpPr>
            <a:spLocks noGrp="1" noChangeArrowheads="1"/>
          </p:cNvSpPr>
          <p:nvPr>
            <p:ph idx="1"/>
          </p:nvPr>
        </p:nvSpPr>
        <p:spPr>
          <a:xfrm>
            <a:off x="454671" y="1821458"/>
            <a:ext cx="8162650" cy="4752528"/>
          </a:xfrm>
        </p:spPr>
        <p:txBody>
          <a:bodyPr>
            <a:normAutofit/>
          </a:bodyPr>
          <a:lstStyle/>
          <a:p>
            <a:r>
              <a:rPr lang="en-US" dirty="0" smtClean="0"/>
              <a:t>Mid 1960s - the </a:t>
            </a:r>
            <a:r>
              <a:rPr lang="en-US" dirty="0"/>
              <a:t>first </a:t>
            </a:r>
            <a:r>
              <a:rPr lang="en-US" dirty="0" smtClean="0"/>
              <a:t>GI system </a:t>
            </a:r>
            <a:r>
              <a:rPr lang="en-US" dirty="0"/>
              <a:t>was the </a:t>
            </a:r>
            <a:r>
              <a:rPr lang="en-US" b="1" dirty="0"/>
              <a:t>Canada Geographic Information System</a:t>
            </a:r>
          </a:p>
          <a:p>
            <a:pPr lvl="1"/>
            <a:r>
              <a:rPr lang="en-US" dirty="0"/>
              <a:t>M</a:t>
            </a:r>
            <a:r>
              <a:rPr lang="en-US" dirty="0" smtClean="0"/>
              <a:t>id </a:t>
            </a:r>
            <a:r>
              <a:rPr lang="en-US" dirty="0"/>
              <a:t>1960s computerized mapping </a:t>
            </a:r>
            <a:r>
              <a:rPr lang="en-US" dirty="0" smtClean="0"/>
              <a:t>system</a:t>
            </a:r>
          </a:p>
          <a:p>
            <a:pPr lvl="1"/>
            <a:r>
              <a:rPr lang="en-US" dirty="0" smtClean="0"/>
              <a:t>Land-use management</a:t>
            </a:r>
          </a:p>
          <a:p>
            <a:pPr lvl="1"/>
            <a:r>
              <a:rPr lang="en-US" dirty="0" smtClean="0"/>
              <a:t>Resource monitoring</a:t>
            </a:r>
          </a:p>
          <a:p>
            <a:pPr lvl="1"/>
            <a:r>
              <a:rPr lang="en-US" dirty="0" smtClean="0"/>
              <a:t>Regulatory procedures</a:t>
            </a:r>
            <a:endParaRPr lang="en-US" dirty="0"/>
          </a:p>
          <a:p>
            <a:r>
              <a:rPr lang="en-US" dirty="0"/>
              <a:t>Late 1960s U.S. Bureau of the Census developed </a:t>
            </a:r>
            <a:r>
              <a:rPr lang="en-US" b="1" dirty="0"/>
              <a:t>DIME</a:t>
            </a:r>
            <a:r>
              <a:rPr lang="en-US" dirty="0"/>
              <a:t> (Dual Independent Map Encoding)</a:t>
            </a:r>
          </a:p>
          <a:p>
            <a:pPr lvl="1"/>
            <a:r>
              <a:rPr lang="en-US" dirty="0"/>
              <a:t>Digital records of all </a:t>
            </a:r>
            <a:r>
              <a:rPr lang="en-US" dirty="0" smtClean="0"/>
              <a:t>US </a:t>
            </a:r>
            <a:r>
              <a:rPr lang="en-US" dirty="0"/>
              <a:t>streets, for automatic referencing and aggregation of census records</a:t>
            </a:r>
            <a:endParaRPr lang="en-US" b="1" dirty="0"/>
          </a:p>
          <a:p>
            <a:pPr marL="457200" lvl="1" indent="0">
              <a:buNone/>
            </a:pPr>
            <a:endParaRPr lang="en-US" dirty="0" smtClean="0"/>
          </a:p>
        </p:txBody>
      </p:sp>
    </p:spTree>
    <p:extLst>
      <p:ext uri="{BB962C8B-B14F-4D97-AF65-F5344CB8AC3E}">
        <p14:creationId xmlns:p14="http://schemas.microsoft.com/office/powerpoint/2010/main" val="2495310365"/>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smtClean="0"/>
              <a:t>Brief History of GI Technology…</a:t>
            </a:r>
            <a:endParaRPr lang="en-GB" dirty="0"/>
          </a:p>
        </p:txBody>
      </p:sp>
      <p:sp>
        <p:nvSpPr>
          <p:cNvPr id="130051" name="Rectangle 3"/>
          <p:cNvSpPr>
            <a:spLocks noGrp="1" noChangeArrowheads="1"/>
          </p:cNvSpPr>
          <p:nvPr>
            <p:ph idx="1"/>
          </p:nvPr>
        </p:nvSpPr>
        <p:spPr/>
        <p:txBody>
          <a:bodyPr>
            <a:normAutofit/>
          </a:bodyPr>
          <a:lstStyle/>
          <a:p>
            <a:r>
              <a:rPr lang="en-US" dirty="0"/>
              <a:t>Early </a:t>
            </a:r>
            <a:r>
              <a:rPr lang="en-US" dirty="0" smtClean="0"/>
              <a:t>GI system </a:t>
            </a:r>
            <a:r>
              <a:rPr lang="en-US" dirty="0"/>
              <a:t>developers recognized that the same basic needs were present in many different application areas, from resource management to the </a:t>
            </a:r>
            <a:r>
              <a:rPr lang="en-US" dirty="0" smtClean="0"/>
              <a:t>census</a:t>
            </a:r>
          </a:p>
          <a:p>
            <a:r>
              <a:rPr lang="en-US" dirty="0" smtClean="0"/>
              <a:t>Harvard University – Laboratory for Computer Graphics and Spatial Analysis</a:t>
            </a:r>
          </a:p>
          <a:p>
            <a:pPr lvl="1"/>
            <a:r>
              <a:rPr lang="en-US" dirty="0" smtClean="0"/>
              <a:t>Developed general-purpose GI system – 1970s ODYSSEY GIS</a:t>
            </a:r>
            <a:endParaRPr lang="en-US" dirty="0"/>
          </a:p>
        </p:txBody>
      </p:sp>
    </p:spTree>
    <p:extLst>
      <p:ext uri="{BB962C8B-B14F-4D97-AF65-F5344CB8AC3E}">
        <p14:creationId xmlns:p14="http://schemas.microsoft.com/office/powerpoint/2010/main" val="3899404375"/>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p:txBody>
          <a:bodyPr/>
          <a:lstStyle/>
          <a:p>
            <a:r>
              <a:rPr lang="en-GB" dirty="0" smtClean="0"/>
              <a:t>Brief History of GI Technology…</a:t>
            </a:r>
            <a:endParaRPr lang="en-GB" dirty="0"/>
          </a:p>
        </p:txBody>
      </p:sp>
      <p:sp>
        <p:nvSpPr>
          <p:cNvPr id="131075" name="Rectangle 3"/>
          <p:cNvSpPr>
            <a:spLocks noGrp="1" noChangeArrowheads="1"/>
          </p:cNvSpPr>
          <p:nvPr>
            <p:ph type="body" idx="1"/>
          </p:nvPr>
        </p:nvSpPr>
        <p:spPr/>
        <p:txBody>
          <a:bodyPr>
            <a:normAutofit/>
          </a:bodyPr>
          <a:lstStyle/>
          <a:p>
            <a:r>
              <a:rPr lang="en-US" dirty="0"/>
              <a:t>Separate needs of cartographers and mapping agencies</a:t>
            </a:r>
          </a:p>
          <a:p>
            <a:pPr lvl="1"/>
            <a:r>
              <a:rPr lang="en-US" dirty="0" smtClean="0"/>
              <a:t>The quest to reduce the cost and time of map production</a:t>
            </a:r>
          </a:p>
          <a:p>
            <a:pPr lvl="1"/>
            <a:r>
              <a:rPr lang="en-US" dirty="0"/>
              <a:t>C</a:t>
            </a:r>
            <a:r>
              <a:rPr lang="en-US" dirty="0" smtClean="0"/>
              <a:t>omputer </a:t>
            </a:r>
            <a:r>
              <a:rPr lang="en-US" dirty="0"/>
              <a:t>support for map editing</a:t>
            </a:r>
          </a:p>
          <a:p>
            <a:pPr lvl="1"/>
            <a:r>
              <a:rPr lang="en-US" dirty="0"/>
              <a:t>P</a:t>
            </a:r>
            <a:r>
              <a:rPr lang="en-US" dirty="0" smtClean="0"/>
              <a:t>artial computerization of cartographic agencies by </a:t>
            </a:r>
            <a:r>
              <a:rPr lang="en-US" dirty="0"/>
              <a:t>the late </a:t>
            </a:r>
            <a:r>
              <a:rPr lang="en-US" dirty="0" smtClean="0"/>
              <a:t>1970s</a:t>
            </a:r>
          </a:p>
          <a:p>
            <a:pPr lvl="1"/>
            <a:r>
              <a:rPr lang="en-US" dirty="0" smtClean="0"/>
              <a:t>Great Britain – first country with national digital map coverage (1995)</a:t>
            </a:r>
          </a:p>
          <a:p>
            <a:pPr lvl="1"/>
            <a:endParaRPr lang="en-US" dirty="0"/>
          </a:p>
        </p:txBody>
      </p:sp>
    </p:spTree>
    <p:extLst>
      <p:ext uri="{BB962C8B-B14F-4D97-AF65-F5344CB8AC3E}">
        <p14:creationId xmlns:p14="http://schemas.microsoft.com/office/powerpoint/2010/main" val="2384288796"/>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Rectangle 2"/>
          <p:cNvSpPr>
            <a:spLocks noGrp="1" noChangeArrowheads="1"/>
          </p:cNvSpPr>
          <p:nvPr>
            <p:ph type="title"/>
          </p:nvPr>
        </p:nvSpPr>
        <p:spPr/>
        <p:txBody>
          <a:bodyPr/>
          <a:lstStyle/>
          <a:p>
            <a:r>
              <a:rPr lang="en-GB" dirty="0" smtClean="0"/>
              <a:t>Brief History of GI Technology…</a:t>
            </a:r>
            <a:endParaRPr lang="en-GB" dirty="0"/>
          </a:p>
        </p:txBody>
      </p:sp>
      <p:sp>
        <p:nvSpPr>
          <p:cNvPr id="215043" name="Rectangle 3"/>
          <p:cNvSpPr>
            <a:spLocks noGrp="1" noChangeArrowheads="1"/>
          </p:cNvSpPr>
          <p:nvPr>
            <p:ph type="body" idx="1"/>
          </p:nvPr>
        </p:nvSpPr>
        <p:spPr>
          <a:xfrm>
            <a:off x="251520" y="1737743"/>
            <a:ext cx="6264696" cy="4824536"/>
          </a:xfrm>
        </p:spPr>
        <p:txBody>
          <a:bodyPr/>
          <a:lstStyle/>
          <a:p>
            <a:r>
              <a:rPr lang="en-US" dirty="0"/>
              <a:t>Role of remote sensing</a:t>
            </a:r>
          </a:p>
          <a:p>
            <a:pPr lvl="1"/>
            <a:r>
              <a:rPr lang="en-US" dirty="0"/>
              <a:t>military satellites of the </a:t>
            </a:r>
            <a:r>
              <a:rPr lang="en-US" dirty="0" smtClean="0"/>
              <a:t>1950s</a:t>
            </a:r>
            <a:br>
              <a:rPr lang="en-US" dirty="0" smtClean="0"/>
            </a:br>
            <a:r>
              <a:rPr lang="en-US" dirty="0" smtClean="0"/>
              <a:t> → </a:t>
            </a:r>
            <a:r>
              <a:rPr lang="en-US" dirty="0"/>
              <a:t>early 1970s civilian systems</a:t>
            </a:r>
          </a:p>
          <a:p>
            <a:pPr lvl="1"/>
            <a:r>
              <a:rPr lang="en-US" dirty="0"/>
              <a:t>m</a:t>
            </a:r>
            <a:r>
              <a:rPr lang="en-US" dirty="0" smtClean="0"/>
              <a:t>ilitary </a:t>
            </a:r>
            <a:r>
              <a:rPr lang="en-US" dirty="0"/>
              <a:t>needs also developed the </a:t>
            </a:r>
            <a:r>
              <a:rPr lang="en-US" dirty="0" smtClean="0"/>
              <a:t>GPS</a:t>
            </a:r>
          </a:p>
          <a:p>
            <a:pPr lvl="1"/>
            <a:r>
              <a:rPr lang="en-GB" dirty="0" smtClean="0"/>
              <a:t>many technical developments originated in the Cold War</a:t>
            </a:r>
            <a:endParaRPr lang="en-US" dirty="0"/>
          </a:p>
          <a:p>
            <a:endParaRPr lang="en-GB" dirty="0"/>
          </a:p>
        </p:txBody>
      </p:sp>
      <p:pic>
        <p:nvPicPr>
          <p:cNvPr id="386049" name="Picture 1"/>
          <p:cNvPicPr>
            <a:picLocks noChangeAspect="1" noChangeArrowheads="1"/>
          </p:cNvPicPr>
          <p:nvPr/>
        </p:nvPicPr>
        <p:blipFill>
          <a:blip r:embed="rId3" cstate="print"/>
          <a:srcRect/>
          <a:stretch>
            <a:fillRect/>
          </a:stretch>
        </p:blipFill>
        <p:spPr bwMode="auto">
          <a:xfrm>
            <a:off x="6802914" y="1910344"/>
            <a:ext cx="1816889" cy="2500306"/>
          </a:xfrm>
          <a:prstGeom prst="rect">
            <a:avLst/>
          </a:prstGeom>
          <a:noFill/>
          <a:ln w="9525">
            <a:noFill/>
            <a:miter lim="800000"/>
            <a:headEnd/>
            <a:tailEnd/>
          </a:ln>
          <a:effectLst/>
        </p:spPr>
      </p:pic>
      <p:sp>
        <p:nvSpPr>
          <p:cNvPr id="6" name="TextBox 5"/>
          <p:cNvSpPr txBox="1"/>
          <p:nvPr/>
        </p:nvSpPr>
        <p:spPr>
          <a:xfrm>
            <a:off x="7211514" y="4501411"/>
            <a:ext cx="1018227" cy="307777"/>
          </a:xfrm>
          <a:prstGeom prst="rect">
            <a:avLst/>
          </a:prstGeom>
          <a:noFill/>
        </p:spPr>
        <p:txBody>
          <a:bodyPr wrap="none" rtlCol="0">
            <a:spAutoFit/>
          </a:bodyPr>
          <a:lstStyle/>
          <a:p>
            <a:r>
              <a:rPr lang="en-GB" sz="1400" dirty="0" err="1" smtClean="0">
                <a:solidFill>
                  <a:schemeClr val="bg1">
                    <a:lumMod val="50000"/>
                  </a:schemeClr>
                </a:solidFill>
              </a:rPr>
              <a:t>Landsat</a:t>
            </a:r>
            <a:r>
              <a:rPr lang="en-GB" sz="1400" dirty="0" smtClean="0">
                <a:solidFill>
                  <a:schemeClr val="bg1">
                    <a:lumMod val="50000"/>
                  </a:schemeClr>
                </a:solidFill>
              </a:rPr>
              <a:t> 2</a:t>
            </a:r>
            <a:endParaRPr lang="en-GB" sz="1400" dirty="0">
              <a:solidFill>
                <a:schemeClr val="bg1">
                  <a:lumMod val="50000"/>
                </a:schemeClr>
              </a:solidFill>
            </a:endParaRPr>
          </a:p>
        </p:txBody>
      </p:sp>
    </p:spTree>
    <p:extLst>
      <p:ext uri="{BB962C8B-B14F-4D97-AF65-F5344CB8AC3E}">
        <p14:creationId xmlns:p14="http://schemas.microsoft.com/office/powerpoint/2010/main" val="2823410964"/>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2"/>
          <p:cNvSpPr>
            <a:spLocks noGrp="1" noChangeArrowheads="1"/>
          </p:cNvSpPr>
          <p:nvPr>
            <p:ph type="title"/>
          </p:nvPr>
        </p:nvSpPr>
        <p:spPr/>
        <p:txBody>
          <a:bodyPr/>
          <a:lstStyle/>
          <a:p>
            <a:r>
              <a:rPr lang="en-GB" dirty="0" smtClean="0"/>
              <a:t>Brief History of GI Technology…</a:t>
            </a:r>
            <a:endParaRPr lang="en-GB" dirty="0"/>
          </a:p>
        </p:txBody>
      </p:sp>
      <p:sp>
        <p:nvSpPr>
          <p:cNvPr id="179203" name="Rectangle 3"/>
          <p:cNvSpPr>
            <a:spLocks noGrp="1" noChangeArrowheads="1"/>
          </p:cNvSpPr>
          <p:nvPr>
            <p:ph type="body" idx="1"/>
          </p:nvPr>
        </p:nvSpPr>
        <p:spPr/>
        <p:txBody>
          <a:bodyPr>
            <a:normAutofit/>
          </a:bodyPr>
          <a:lstStyle/>
          <a:p>
            <a:r>
              <a:rPr lang="en-US" dirty="0"/>
              <a:t>Early 1980s </a:t>
            </a:r>
            <a:r>
              <a:rPr lang="en-US" dirty="0" smtClean="0"/>
              <a:t>take-off </a:t>
            </a:r>
            <a:r>
              <a:rPr lang="en-US" dirty="0"/>
              <a:t>(hardware prices could sustain software industry) $250,000 computers and $100,000 software (</a:t>
            </a:r>
            <a:r>
              <a:rPr lang="en-US" dirty="0" smtClean="0"/>
              <a:t>large-scale resource managers)</a:t>
            </a:r>
          </a:p>
          <a:p>
            <a:r>
              <a:rPr lang="en-US" dirty="0" smtClean="0"/>
              <a:t>The </a:t>
            </a:r>
            <a:r>
              <a:rPr lang="en-US" dirty="0"/>
              <a:t>modern history of </a:t>
            </a:r>
            <a:r>
              <a:rPr lang="en-US" dirty="0" smtClean="0"/>
              <a:t>GI technology </a:t>
            </a:r>
            <a:r>
              <a:rPr lang="en-US" dirty="0"/>
              <a:t>dates from the early 1980s, when the </a:t>
            </a:r>
            <a:r>
              <a:rPr lang="en-US" b="1" dirty="0"/>
              <a:t>price of sufficiently powerful computers fell below a critical threshold</a:t>
            </a:r>
          </a:p>
        </p:txBody>
      </p:sp>
    </p:spTree>
    <p:extLst>
      <p:ext uri="{BB962C8B-B14F-4D97-AF65-F5344CB8AC3E}">
        <p14:creationId xmlns:p14="http://schemas.microsoft.com/office/powerpoint/2010/main" val="1169489518"/>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t>B</a:t>
            </a:r>
            <a:r>
              <a:rPr lang="en-US" dirty="0" smtClean="0"/>
              <a:t>usiness Perspective</a:t>
            </a:r>
            <a:endParaRPr lang="en-GB" dirty="0"/>
          </a:p>
        </p:txBody>
      </p:sp>
      <p:sp>
        <p:nvSpPr>
          <p:cNvPr id="3" name="Content Placeholder 2"/>
          <p:cNvSpPr>
            <a:spLocks noGrp="1"/>
          </p:cNvSpPr>
          <p:nvPr>
            <p:ph idx="1"/>
          </p:nvPr>
        </p:nvSpPr>
        <p:spPr>
          <a:xfrm>
            <a:off x="251520" y="2132856"/>
            <a:ext cx="8496944" cy="4536504"/>
          </a:xfrm>
        </p:spPr>
        <p:txBody>
          <a:bodyPr>
            <a:normAutofit/>
          </a:bodyPr>
          <a:lstStyle/>
          <a:p>
            <a:r>
              <a:rPr lang="en-GB" sz="3200" dirty="0" smtClean="0"/>
              <a:t>Includes</a:t>
            </a:r>
            <a:endParaRPr lang="en-GB" sz="3200" dirty="0"/>
          </a:p>
          <a:p>
            <a:pPr lvl="1"/>
            <a:r>
              <a:rPr lang="en-US" sz="2800" dirty="0"/>
              <a:t>The software industry</a:t>
            </a:r>
            <a:endParaRPr lang="en-GB" sz="2800" dirty="0"/>
          </a:p>
          <a:p>
            <a:pPr lvl="1"/>
            <a:r>
              <a:rPr lang="en-US" sz="2800" dirty="0"/>
              <a:t>The data industry</a:t>
            </a:r>
            <a:endParaRPr lang="en-GB" sz="2800" dirty="0"/>
          </a:p>
          <a:p>
            <a:pPr lvl="1"/>
            <a:r>
              <a:rPr lang="en-US" sz="2800" dirty="0"/>
              <a:t>The GI services</a:t>
            </a:r>
            <a:endParaRPr lang="en-GB" sz="2800" dirty="0"/>
          </a:p>
          <a:p>
            <a:pPr marL="0" indent="0">
              <a:buNone/>
            </a:pPr>
            <a:endParaRPr lang="en-GB" sz="3200" dirty="0"/>
          </a:p>
        </p:txBody>
      </p:sp>
    </p:spTree>
    <p:extLst>
      <p:ext uri="{BB962C8B-B14F-4D97-AF65-F5344CB8AC3E}">
        <p14:creationId xmlns:p14="http://schemas.microsoft.com/office/powerpoint/2010/main" val="29385351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Computer-Science </a:t>
            </a:r>
            <a:r>
              <a:rPr lang="en-US" dirty="0"/>
              <a:t>and </a:t>
            </a:r>
            <a:r>
              <a:rPr lang="en-US" dirty="0" smtClean="0"/>
              <a:t>Information-Science Perspectives</a:t>
            </a:r>
            <a:endParaRPr lang="en-GB" dirty="0"/>
          </a:p>
        </p:txBody>
      </p:sp>
      <p:sp>
        <p:nvSpPr>
          <p:cNvPr id="3" name="Content Placeholder 2"/>
          <p:cNvSpPr>
            <a:spLocks noGrp="1"/>
          </p:cNvSpPr>
          <p:nvPr>
            <p:ph idx="1"/>
          </p:nvPr>
        </p:nvSpPr>
        <p:spPr>
          <a:xfrm>
            <a:off x="251520" y="2204864"/>
            <a:ext cx="8496944" cy="4464496"/>
          </a:xfrm>
        </p:spPr>
        <p:txBody>
          <a:bodyPr/>
          <a:lstStyle/>
          <a:p>
            <a:pPr lvl="0"/>
            <a:r>
              <a:rPr lang="en-US" dirty="0"/>
              <a:t>Information science is a broad multidisciplinary area with a practical focus upon the collection, classification, manipulation, storage, retrieval, analysis, movement, and dissemination of information.</a:t>
            </a:r>
            <a:endParaRPr lang="en-GB" dirty="0"/>
          </a:p>
          <a:p>
            <a:pPr lvl="0"/>
            <a:r>
              <a:rPr lang="en-US" dirty="0"/>
              <a:t>Raise questions of GI as a fundamental part of computer sciences, or class of applications</a:t>
            </a:r>
            <a:endParaRPr lang="en-GB" dirty="0"/>
          </a:p>
          <a:p>
            <a:endParaRPr lang="en-GB" dirty="0"/>
          </a:p>
        </p:txBody>
      </p:sp>
    </p:spTree>
    <p:extLst>
      <p:ext uri="{BB962C8B-B14F-4D97-AF65-F5344CB8AC3E}">
        <p14:creationId xmlns:p14="http://schemas.microsoft.com/office/powerpoint/2010/main" val="3820487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Outline</a:t>
            </a:r>
            <a:endParaRPr lang="en-GB" dirty="0"/>
          </a:p>
        </p:txBody>
      </p:sp>
      <p:sp>
        <p:nvSpPr>
          <p:cNvPr id="3" name="Content Placeholder 2"/>
          <p:cNvSpPr>
            <a:spLocks noGrp="1"/>
          </p:cNvSpPr>
          <p:nvPr>
            <p:ph idx="1"/>
          </p:nvPr>
        </p:nvSpPr>
        <p:spPr>
          <a:xfrm>
            <a:off x="251520" y="1844824"/>
            <a:ext cx="8496944" cy="4824536"/>
          </a:xfrm>
        </p:spPr>
        <p:txBody>
          <a:bodyPr>
            <a:normAutofit/>
          </a:bodyPr>
          <a:lstStyle/>
          <a:p>
            <a:r>
              <a:rPr lang="en-US" sz="2600" dirty="0" smtClean="0"/>
              <a:t>Introduction</a:t>
            </a:r>
            <a:r>
              <a:rPr lang="en-US" sz="2600" dirty="0"/>
              <a:t>: What are GI </a:t>
            </a:r>
            <a:r>
              <a:rPr lang="en-US" sz="2600" dirty="0" smtClean="0"/>
              <a:t>science </a:t>
            </a:r>
            <a:r>
              <a:rPr lang="en-US" sz="2600" dirty="0"/>
              <a:t>and </a:t>
            </a:r>
            <a:r>
              <a:rPr lang="en-US" sz="2600" dirty="0" smtClean="0"/>
              <a:t>systems and </a:t>
            </a:r>
            <a:r>
              <a:rPr lang="en-US" sz="2600" dirty="0"/>
              <a:t>why do they matter?</a:t>
            </a:r>
            <a:endParaRPr lang="en-GB" sz="2600" dirty="0"/>
          </a:p>
          <a:p>
            <a:r>
              <a:rPr lang="en-US" sz="2600" dirty="0" smtClean="0"/>
              <a:t>Data</a:t>
            </a:r>
            <a:r>
              <a:rPr lang="en-US" sz="2600" dirty="0"/>
              <a:t>, information, knowledge, evidence, wisdom</a:t>
            </a:r>
            <a:endParaRPr lang="en-GB" sz="2600" dirty="0"/>
          </a:p>
          <a:p>
            <a:r>
              <a:rPr lang="en-US" sz="2600" dirty="0" smtClean="0"/>
              <a:t>GI </a:t>
            </a:r>
            <a:r>
              <a:rPr lang="en-US" sz="2600" dirty="0"/>
              <a:t>s</a:t>
            </a:r>
            <a:r>
              <a:rPr lang="en-US" sz="2600" dirty="0" smtClean="0"/>
              <a:t>cience </a:t>
            </a:r>
            <a:r>
              <a:rPr lang="en-US" sz="2600" dirty="0"/>
              <a:t>and </a:t>
            </a:r>
            <a:r>
              <a:rPr lang="en-US" sz="2600" dirty="0" smtClean="0"/>
              <a:t>systems (GISS)</a:t>
            </a:r>
            <a:endParaRPr lang="en-GB" sz="2600" dirty="0"/>
          </a:p>
          <a:p>
            <a:r>
              <a:rPr lang="en-US" sz="2600" dirty="0" smtClean="0"/>
              <a:t>The </a:t>
            </a:r>
            <a:r>
              <a:rPr lang="en-US" sz="2600" dirty="0"/>
              <a:t>technology of problem-solving</a:t>
            </a:r>
            <a:endParaRPr lang="en-GB" sz="2600" dirty="0"/>
          </a:p>
          <a:p>
            <a:r>
              <a:rPr lang="en-US" sz="2600" dirty="0" smtClean="0"/>
              <a:t>The </a:t>
            </a:r>
            <a:r>
              <a:rPr lang="en-US" sz="2600" dirty="0"/>
              <a:t>disciplinary setting of </a:t>
            </a:r>
            <a:r>
              <a:rPr lang="en-US" sz="2600" dirty="0" smtClean="0"/>
              <a:t>GISS</a:t>
            </a:r>
            <a:endParaRPr lang="en-GB" sz="2600" dirty="0"/>
          </a:p>
          <a:p>
            <a:r>
              <a:rPr lang="en-US" sz="2600" dirty="0" smtClean="0"/>
              <a:t>GI </a:t>
            </a:r>
            <a:r>
              <a:rPr lang="en-US" sz="2600" dirty="0"/>
              <a:t>s</a:t>
            </a:r>
            <a:r>
              <a:rPr lang="en-US" sz="2600" dirty="0" smtClean="0"/>
              <a:t>cience </a:t>
            </a:r>
            <a:r>
              <a:rPr lang="en-US" sz="2600" dirty="0"/>
              <a:t>and spatial thinking</a:t>
            </a:r>
            <a:endParaRPr lang="en-GB" sz="2600" dirty="0"/>
          </a:p>
          <a:p>
            <a:r>
              <a:rPr lang="en-US" sz="2600" dirty="0" smtClean="0"/>
              <a:t>GI </a:t>
            </a:r>
            <a:r>
              <a:rPr lang="en-US" sz="2600" dirty="0"/>
              <a:t>s</a:t>
            </a:r>
            <a:r>
              <a:rPr lang="en-US" sz="2600" dirty="0" smtClean="0"/>
              <a:t>ystems </a:t>
            </a:r>
            <a:r>
              <a:rPr lang="en-US" sz="2600" dirty="0"/>
              <a:t>and </a:t>
            </a:r>
            <a:r>
              <a:rPr lang="en-US" sz="2600" dirty="0" smtClean="0"/>
              <a:t>science </a:t>
            </a:r>
            <a:r>
              <a:rPr lang="en-US" sz="2600" dirty="0"/>
              <a:t>in society</a:t>
            </a:r>
            <a:endParaRPr lang="en-GB" sz="2600" dirty="0"/>
          </a:p>
          <a:p>
            <a:endParaRPr lang="en-GB" sz="2600" dirty="0"/>
          </a:p>
        </p:txBody>
      </p:sp>
    </p:spTree>
    <p:extLst>
      <p:ext uri="{BB962C8B-B14F-4D97-AF65-F5344CB8AC3E}">
        <p14:creationId xmlns:p14="http://schemas.microsoft.com/office/powerpoint/2010/main" val="6297766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smtClean="0"/>
              <a:t>Government Perspective</a:t>
            </a:r>
            <a:endParaRPr lang="en-GB" dirty="0"/>
          </a:p>
        </p:txBody>
      </p:sp>
      <p:sp>
        <p:nvSpPr>
          <p:cNvPr id="3" name="Content Placeholder 2"/>
          <p:cNvSpPr>
            <a:spLocks noGrp="1"/>
          </p:cNvSpPr>
          <p:nvPr>
            <p:ph idx="1"/>
          </p:nvPr>
        </p:nvSpPr>
        <p:spPr/>
        <p:txBody>
          <a:bodyPr/>
          <a:lstStyle/>
          <a:p>
            <a:pPr lvl="0"/>
            <a:r>
              <a:rPr lang="en-US" dirty="0"/>
              <a:t>Public-sector information (PSI) is often expensive to initially produce, but then cheap to reproduce</a:t>
            </a:r>
            <a:endParaRPr lang="en-GB" dirty="0"/>
          </a:p>
          <a:p>
            <a:pPr lvl="0"/>
            <a:r>
              <a:rPr lang="en-GB" dirty="0"/>
              <a:t>Open Data – data which can be used, re-used, and re-distributed freely by anyone, subject only at most to the requirement to attribute and </a:t>
            </a:r>
            <a:r>
              <a:rPr lang="en-GB" dirty="0" smtClean="0"/>
              <a:t>share-alike</a:t>
            </a:r>
            <a:endParaRPr lang="en-GB" dirty="0"/>
          </a:p>
        </p:txBody>
      </p:sp>
    </p:spTree>
    <p:extLst>
      <p:ext uri="{BB962C8B-B14F-4D97-AF65-F5344CB8AC3E}">
        <p14:creationId xmlns:p14="http://schemas.microsoft.com/office/powerpoint/2010/main" val="28201179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Geography Perspective</a:t>
            </a:r>
            <a:endParaRPr lang="en-GB"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23528" y="2753494"/>
            <a:ext cx="4010734" cy="2835746"/>
          </a:xfr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4008" y="2753494"/>
            <a:ext cx="4010734" cy="2835746"/>
          </a:xfrm>
          <a:prstGeom prst="rect">
            <a:avLst/>
          </a:prstGeom>
        </p:spPr>
      </p:pic>
      <p:sp>
        <p:nvSpPr>
          <p:cNvPr id="6" name="Rectangle 5"/>
          <p:cNvSpPr/>
          <p:nvPr/>
        </p:nvSpPr>
        <p:spPr>
          <a:xfrm>
            <a:off x="107504" y="1990581"/>
            <a:ext cx="8856984" cy="646331"/>
          </a:xfrm>
          <a:prstGeom prst="rect">
            <a:avLst/>
          </a:prstGeom>
        </p:spPr>
        <p:txBody>
          <a:bodyPr wrap="square">
            <a:spAutoFit/>
          </a:bodyPr>
          <a:lstStyle/>
          <a:p>
            <a:r>
              <a:rPr lang="en-GB" dirty="0"/>
              <a:t>Geodemographic </a:t>
            </a:r>
            <a:r>
              <a:rPr lang="en-GB" dirty="0" err="1"/>
              <a:t>neighborhood</a:t>
            </a:r>
            <a:r>
              <a:rPr lang="en-GB" dirty="0"/>
              <a:t> </a:t>
            </a:r>
            <a:r>
              <a:rPr lang="en-GB" dirty="0" smtClean="0"/>
              <a:t>classifications </a:t>
            </a:r>
            <a:r>
              <a:rPr lang="en-GB" dirty="0"/>
              <a:t>make it possible to quantify how similar one place is to another, subject to the availability of consistent data across a jurisdiction.</a:t>
            </a:r>
          </a:p>
        </p:txBody>
      </p:sp>
      <p:sp>
        <p:nvSpPr>
          <p:cNvPr id="7" name="Rectangle 6"/>
          <p:cNvSpPr/>
          <p:nvPr/>
        </p:nvSpPr>
        <p:spPr>
          <a:xfrm>
            <a:off x="107504" y="5589240"/>
            <a:ext cx="4572000" cy="523220"/>
          </a:xfrm>
          <a:prstGeom prst="rect">
            <a:avLst/>
          </a:prstGeom>
        </p:spPr>
        <p:txBody>
          <a:bodyPr>
            <a:spAutoFit/>
          </a:bodyPr>
          <a:lstStyle/>
          <a:p>
            <a:r>
              <a:rPr lang="en-GB" sz="1400" dirty="0"/>
              <a:t>A </a:t>
            </a:r>
            <a:r>
              <a:rPr lang="en-GB" sz="1400" dirty="0" smtClean="0"/>
              <a:t>classification </a:t>
            </a:r>
            <a:r>
              <a:rPr lang="en-GB" sz="1400" dirty="0"/>
              <a:t>based on 2010 U.S. Census data, showing part of San Francisco</a:t>
            </a:r>
          </a:p>
        </p:txBody>
      </p:sp>
      <p:sp>
        <p:nvSpPr>
          <p:cNvPr id="8" name="Rectangle 7"/>
          <p:cNvSpPr/>
          <p:nvPr/>
        </p:nvSpPr>
        <p:spPr>
          <a:xfrm>
            <a:off x="4522294" y="5527685"/>
            <a:ext cx="4572000" cy="523220"/>
          </a:xfrm>
          <a:prstGeom prst="rect">
            <a:avLst/>
          </a:prstGeom>
        </p:spPr>
        <p:txBody>
          <a:bodyPr>
            <a:spAutoFit/>
          </a:bodyPr>
          <a:lstStyle/>
          <a:p>
            <a:r>
              <a:rPr lang="en-GB" sz="1400" dirty="0" smtClean="0"/>
              <a:t>The </a:t>
            </a:r>
            <a:r>
              <a:rPr lang="en-GB" sz="1400" dirty="0"/>
              <a:t>UK 2011 Output Area </a:t>
            </a:r>
            <a:r>
              <a:rPr lang="en-GB" sz="1400" dirty="0" err="1"/>
              <a:t>Classifi</a:t>
            </a:r>
            <a:r>
              <a:rPr lang="en-GB" sz="1400" dirty="0"/>
              <a:t> </a:t>
            </a:r>
            <a:r>
              <a:rPr lang="en-GB" sz="1400" dirty="0" err="1"/>
              <a:t>cation</a:t>
            </a:r>
            <a:r>
              <a:rPr lang="en-GB" sz="1400" dirty="0"/>
              <a:t>, showing part of Southampton</a:t>
            </a:r>
          </a:p>
        </p:txBody>
      </p:sp>
    </p:spTree>
    <p:extLst>
      <p:ext uri="{BB962C8B-B14F-4D97-AF65-F5344CB8AC3E}">
        <p14:creationId xmlns:p14="http://schemas.microsoft.com/office/powerpoint/2010/main" val="34469727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Neogeography</a:t>
            </a:r>
            <a:endParaRPr lang="en-GB" dirty="0"/>
          </a:p>
        </p:txBody>
      </p:sp>
      <p:sp>
        <p:nvSpPr>
          <p:cNvPr id="3" name="Content Placeholder 2"/>
          <p:cNvSpPr>
            <a:spLocks noGrp="1"/>
          </p:cNvSpPr>
          <p:nvPr>
            <p:ph idx="1"/>
          </p:nvPr>
        </p:nvSpPr>
        <p:spPr/>
        <p:txBody>
          <a:bodyPr>
            <a:normAutofit/>
          </a:bodyPr>
          <a:lstStyle/>
          <a:p>
            <a:r>
              <a:rPr lang="en-GB" sz="2400" dirty="0" err="1" smtClean="0"/>
              <a:t>Neogeography</a:t>
            </a:r>
            <a:r>
              <a:rPr lang="en-GB" sz="2400" dirty="0" smtClean="0"/>
              <a:t> </a:t>
            </a:r>
            <a:r>
              <a:rPr lang="en-GB" sz="2400" dirty="0"/>
              <a:t>to describe developments in Web mapping technology and spatial data infrastructures that have greatly enhanced our abilities to assemble, share, and interact with geographic information online.</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60032" y="3356992"/>
            <a:ext cx="3714508" cy="2968613"/>
          </a:xfrm>
          <a:prstGeom prst="rect">
            <a:avLst/>
          </a:prstGeom>
        </p:spPr>
      </p:pic>
      <p:sp>
        <p:nvSpPr>
          <p:cNvPr id="5" name="Content Placeholder 2"/>
          <p:cNvSpPr txBox="1">
            <a:spLocks/>
          </p:cNvSpPr>
          <p:nvPr/>
        </p:nvSpPr>
        <p:spPr>
          <a:xfrm>
            <a:off x="268670" y="3464084"/>
            <a:ext cx="4417438" cy="339276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2400" dirty="0" smtClean="0"/>
              <a:t>Open-</a:t>
            </a:r>
            <a:r>
              <a:rPr lang="en-GB" sz="2400" dirty="0" err="1" smtClean="0"/>
              <a:t>StreetMap</a:t>
            </a:r>
            <a:r>
              <a:rPr lang="en-GB" sz="2400" dirty="0" smtClean="0"/>
              <a:t> is a free-to-use global map database which has been created through assimilation of digitized satellite photographs with GPS tracks supplied by volunteers</a:t>
            </a:r>
            <a:endParaRPr lang="en-GB" sz="2400" dirty="0"/>
          </a:p>
        </p:txBody>
      </p:sp>
      <p:sp>
        <p:nvSpPr>
          <p:cNvPr id="6" name="Rectangle 5"/>
          <p:cNvSpPr/>
          <p:nvPr/>
        </p:nvSpPr>
        <p:spPr>
          <a:xfrm>
            <a:off x="4825358" y="6287240"/>
            <a:ext cx="1689565" cy="276999"/>
          </a:xfrm>
          <a:prstGeom prst="rect">
            <a:avLst/>
          </a:prstGeom>
        </p:spPr>
        <p:txBody>
          <a:bodyPr wrap="none">
            <a:spAutoFit/>
          </a:bodyPr>
          <a:lstStyle/>
          <a:p>
            <a:r>
              <a:rPr lang="en-GB" sz="1200" dirty="0"/>
              <a:t>Source: </a:t>
            </a:r>
            <a:r>
              <a:rPr lang="en-GB" sz="1200" dirty="0" err="1"/>
              <a:t>OpenStreetMap</a:t>
            </a:r>
            <a:endParaRPr lang="en-GB" sz="1200" dirty="0"/>
          </a:p>
        </p:txBody>
      </p:sp>
    </p:spTree>
    <p:extLst>
      <p:ext uri="{BB962C8B-B14F-4D97-AF65-F5344CB8AC3E}">
        <p14:creationId xmlns:p14="http://schemas.microsoft.com/office/powerpoint/2010/main" val="32419073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t>S</a:t>
            </a:r>
            <a:r>
              <a:rPr lang="en-US" dirty="0" smtClean="0"/>
              <a:t>ocietal Perspective</a:t>
            </a:r>
            <a:endParaRPr lang="en-GB" dirty="0"/>
          </a:p>
        </p:txBody>
      </p:sp>
      <p:sp>
        <p:nvSpPr>
          <p:cNvPr id="3" name="Content Placeholder 2"/>
          <p:cNvSpPr>
            <a:spLocks noGrp="1"/>
          </p:cNvSpPr>
          <p:nvPr>
            <p:ph idx="1"/>
          </p:nvPr>
        </p:nvSpPr>
        <p:spPr>
          <a:xfrm>
            <a:off x="251520" y="1844824"/>
            <a:ext cx="8640960" cy="4824536"/>
          </a:xfrm>
        </p:spPr>
        <p:txBody>
          <a:bodyPr>
            <a:normAutofit fontScale="92500" lnSpcReduction="20000"/>
          </a:bodyPr>
          <a:lstStyle/>
          <a:p>
            <a:pPr lvl="0"/>
            <a:r>
              <a:rPr lang="en-GB" dirty="0"/>
              <a:t>Today we are rarely if ever cognizant that we are ‘doing GIS’</a:t>
            </a:r>
          </a:p>
          <a:p>
            <a:pPr lvl="0"/>
            <a:r>
              <a:rPr lang="en-GB" dirty="0"/>
              <a:t>“Internet behemoths foist use of cookies on us users that betray our locations and many characteristics of our online identities, and we may resent the sophistication of the resulting advertising that is targeted upon us”</a:t>
            </a:r>
          </a:p>
          <a:p>
            <a:pPr lvl="0"/>
            <a:r>
              <a:rPr lang="en-US" dirty="0"/>
              <a:t>However, there is enduring unease in some academic quarters about GIS applications and their social implications, including</a:t>
            </a:r>
            <a:endParaRPr lang="en-GB" dirty="0"/>
          </a:p>
          <a:p>
            <a:pPr lvl="1"/>
            <a:r>
              <a:rPr lang="en-US" dirty="0"/>
              <a:t>GIS favors certain phenomena and perspectives</a:t>
            </a:r>
            <a:endParaRPr lang="en-GB" dirty="0"/>
          </a:p>
          <a:p>
            <a:pPr lvl="1"/>
            <a:r>
              <a:rPr lang="en-US" dirty="0"/>
              <a:t>Often used for purposes that may be ethically questionable or invade individual privacy</a:t>
            </a:r>
            <a:endParaRPr lang="en-GB" dirty="0"/>
          </a:p>
          <a:p>
            <a:pPr lvl="1"/>
            <a:r>
              <a:rPr lang="en-US" dirty="0"/>
              <a:t>Concern about a field led by the technology and the marketplace rather than human need (as articulated by academics)</a:t>
            </a:r>
            <a:endParaRPr lang="en-GB" dirty="0"/>
          </a:p>
          <a:p>
            <a:pPr lvl="1"/>
            <a:r>
              <a:rPr lang="en-US" dirty="0"/>
              <a:t>Exclusively a positivist tool and a normative tool</a:t>
            </a:r>
            <a:endParaRPr lang="en-GB" dirty="0"/>
          </a:p>
          <a:p>
            <a:endParaRPr lang="en-GB" dirty="0"/>
          </a:p>
        </p:txBody>
      </p:sp>
    </p:spTree>
    <p:extLst>
      <p:ext uri="{BB962C8B-B14F-4D97-AF65-F5344CB8AC3E}">
        <p14:creationId xmlns:p14="http://schemas.microsoft.com/office/powerpoint/2010/main" val="202262909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 Tool or a Science?</a:t>
            </a:r>
            <a:endParaRPr lang="en-GB" dirty="0"/>
          </a:p>
        </p:txBody>
      </p:sp>
      <p:sp>
        <p:nvSpPr>
          <p:cNvPr id="3" name="Content Placeholder 2"/>
          <p:cNvSpPr>
            <a:spLocks noGrp="1"/>
          </p:cNvSpPr>
          <p:nvPr>
            <p:ph idx="1"/>
          </p:nvPr>
        </p:nvSpPr>
        <p:spPr/>
        <p:txBody>
          <a:bodyPr>
            <a:normAutofit/>
          </a:bodyPr>
          <a:lstStyle/>
          <a:p>
            <a:r>
              <a:rPr lang="en-GB" dirty="0" smtClean="0"/>
              <a:t>GI systems = a technology for collecting, managing, storing, analysing, and visualizing geographic information</a:t>
            </a:r>
          </a:p>
          <a:p>
            <a:r>
              <a:rPr lang="en-GB" dirty="0" smtClean="0"/>
              <a:t>GI science = a fundamental field of study which examines the representation, storage, analysis, and visualization of geographic information (Longley et al, 2005)</a:t>
            </a:r>
          </a:p>
          <a:p>
            <a:endParaRPr lang="en-GB" dirty="0"/>
          </a:p>
        </p:txBody>
      </p:sp>
    </p:spTree>
    <p:extLst>
      <p:ext uri="{BB962C8B-B14F-4D97-AF65-F5344CB8AC3E}">
        <p14:creationId xmlns:p14="http://schemas.microsoft.com/office/powerpoint/2010/main" val="403467871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ea typeface="Calibri" panose="020F0502020204030204" pitchFamily="34" charset="0"/>
                <a:cs typeface="Times New Roman" panose="02020603050405020304" pitchFamily="18" charset="0"/>
              </a:rPr>
              <a:t>Conclusions</a:t>
            </a:r>
            <a:endParaRPr lang="en-GB" dirty="0"/>
          </a:p>
        </p:txBody>
      </p:sp>
      <p:sp>
        <p:nvSpPr>
          <p:cNvPr id="6" name="Content Placeholder 5"/>
          <p:cNvSpPr>
            <a:spLocks noGrp="1"/>
          </p:cNvSpPr>
          <p:nvPr>
            <p:ph idx="1"/>
          </p:nvPr>
        </p:nvSpPr>
        <p:spPr/>
        <p:txBody>
          <a:bodyPr>
            <a:normAutofit/>
          </a:bodyPr>
          <a:lstStyle/>
          <a:p>
            <a:r>
              <a:rPr lang="en-GB" dirty="0" smtClean="0"/>
              <a:t>GI </a:t>
            </a:r>
            <a:r>
              <a:rPr lang="en-GB" dirty="0"/>
              <a:t>Systems are systems used to handle data pertaining to geographic </a:t>
            </a:r>
            <a:r>
              <a:rPr lang="en-GB" dirty="0" smtClean="0"/>
              <a:t>locations</a:t>
            </a:r>
          </a:p>
          <a:p>
            <a:r>
              <a:rPr lang="en-GB" dirty="0"/>
              <a:t>Information systems help us manage and interpret </a:t>
            </a:r>
            <a:r>
              <a:rPr lang="en-GB" dirty="0" smtClean="0"/>
              <a:t>data</a:t>
            </a:r>
            <a:endParaRPr lang="en-GB" dirty="0"/>
          </a:p>
          <a:p>
            <a:r>
              <a:rPr lang="en-GB" dirty="0" smtClean="0"/>
              <a:t>Spatial </a:t>
            </a:r>
            <a:r>
              <a:rPr lang="en-GB" dirty="0"/>
              <a:t>information is important as almost all human decisions involve a spatial component</a:t>
            </a:r>
          </a:p>
          <a:p>
            <a:r>
              <a:rPr lang="en-GB" dirty="0" smtClean="0"/>
              <a:t>Knowledge </a:t>
            </a:r>
            <a:r>
              <a:rPr lang="en-GB" dirty="0"/>
              <a:t>about how the world works is more valuable than knowledge about how it looks, because it can be used to predict</a:t>
            </a:r>
            <a:r>
              <a:rPr lang="en-GB" dirty="0" smtClean="0"/>
              <a:t>​</a:t>
            </a:r>
            <a:r>
              <a:rPr lang="en-GB" dirty="0"/>
              <a:t/>
            </a:r>
            <a:br>
              <a:rPr lang="en-GB" dirty="0"/>
            </a:br>
            <a:endParaRPr lang="en-GB" dirty="0">
              <a:solidFill>
                <a:schemeClr val="tx1">
                  <a:lumMod val="95000"/>
                  <a:lumOff val="5000"/>
                </a:schemeClr>
              </a:solidFill>
            </a:endParaRPr>
          </a:p>
        </p:txBody>
      </p:sp>
    </p:spTree>
    <p:extLst>
      <p:ext uri="{BB962C8B-B14F-4D97-AF65-F5344CB8AC3E}">
        <p14:creationId xmlns:p14="http://schemas.microsoft.com/office/powerpoint/2010/main" val="519575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normAutofit fontScale="90000"/>
          </a:bodyPr>
          <a:lstStyle/>
          <a:p>
            <a:r>
              <a:rPr lang="en-GB" dirty="0" smtClean="0"/>
              <a:t>What is a Geographic Information System?</a:t>
            </a:r>
            <a:endParaRPr lang="en-US" dirty="0" smtClean="0"/>
          </a:p>
        </p:txBody>
      </p:sp>
      <p:sp>
        <p:nvSpPr>
          <p:cNvPr id="8195" name="Rectangle 3"/>
          <p:cNvSpPr>
            <a:spLocks noGrp="1" noChangeArrowheads="1"/>
          </p:cNvSpPr>
          <p:nvPr>
            <p:ph type="body" idx="1"/>
          </p:nvPr>
        </p:nvSpPr>
        <p:spPr>
          <a:xfrm>
            <a:off x="323528" y="2147888"/>
            <a:ext cx="8424936" cy="4710112"/>
          </a:xfrm>
        </p:spPr>
        <p:txBody>
          <a:bodyPr>
            <a:normAutofit/>
          </a:bodyPr>
          <a:lstStyle/>
          <a:p>
            <a:pPr>
              <a:defRPr/>
            </a:pPr>
            <a:r>
              <a:rPr lang="en-GB" altLang="ja-JP" dirty="0" smtClean="0">
                <a:solidFill>
                  <a:schemeClr val="tx2">
                    <a:lumMod val="60000"/>
                    <a:lumOff val="40000"/>
                  </a:schemeClr>
                </a:solidFill>
                <a:ea typeface="ＭＳ Ｐゴシック" charset="-128"/>
              </a:rPr>
              <a:t>Geographic</a:t>
            </a:r>
            <a:r>
              <a:rPr lang="en-GB" altLang="ja-JP" dirty="0" smtClean="0">
                <a:ea typeface="ＭＳ Ｐゴシック" charset="-128"/>
              </a:rPr>
              <a:t> – relates to a specific place on or in relation to the Earth’s surface</a:t>
            </a:r>
          </a:p>
          <a:p>
            <a:pPr>
              <a:defRPr/>
            </a:pPr>
            <a:r>
              <a:rPr lang="en-GB" dirty="0" smtClean="0">
                <a:solidFill>
                  <a:schemeClr val="tx2">
                    <a:lumMod val="60000"/>
                    <a:lumOff val="40000"/>
                  </a:schemeClr>
                </a:solidFill>
                <a:ea typeface="ＭＳ Ｐゴシック" charset="-128"/>
              </a:rPr>
              <a:t>Information</a:t>
            </a:r>
            <a:r>
              <a:rPr lang="en-GB" dirty="0" smtClean="0">
                <a:ea typeface="ＭＳ Ｐゴシック" charset="-128"/>
              </a:rPr>
              <a:t> – is data to which some value or interpretation has been added. In GI, the information relates to measurements, maps, images, sounds etc. of the Earth’s surface</a:t>
            </a:r>
          </a:p>
          <a:p>
            <a:pPr>
              <a:defRPr/>
            </a:pPr>
            <a:r>
              <a:rPr lang="en-GB" dirty="0" smtClean="0">
                <a:solidFill>
                  <a:schemeClr val="tx2">
                    <a:lumMod val="60000"/>
                    <a:lumOff val="40000"/>
                  </a:schemeClr>
                </a:solidFill>
                <a:ea typeface="ＭＳ Ｐゴシック" charset="-128"/>
              </a:rPr>
              <a:t>Systems</a:t>
            </a:r>
            <a:r>
              <a:rPr lang="en-GB" dirty="0" smtClean="0">
                <a:ea typeface="ＭＳ Ｐゴシック" charset="-128"/>
              </a:rPr>
              <a:t> – a system designed to perform a wide range of functions on and with GI</a:t>
            </a:r>
            <a:endParaRPr lang="en-US" dirty="0" smtClean="0"/>
          </a:p>
        </p:txBody>
      </p:sp>
    </p:spTree>
    <p:extLst>
      <p:ext uri="{BB962C8B-B14F-4D97-AF65-F5344CB8AC3E}">
        <p14:creationId xmlns:p14="http://schemas.microsoft.com/office/powerpoint/2010/main" val="9760706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Importance of Location</a:t>
            </a:r>
            <a:endParaRPr lang="en-GB" dirty="0"/>
          </a:p>
        </p:txBody>
      </p:sp>
      <p:sp>
        <p:nvSpPr>
          <p:cNvPr id="3" name="Content Placeholder 2"/>
          <p:cNvSpPr>
            <a:spLocks noGrp="1"/>
          </p:cNvSpPr>
          <p:nvPr>
            <p:ph idx="1"/>
          </p:nvPr>
        </p:nvSpPr>
        <p:spPr/>
        <p:txBody>
          <a:bodyPr/>
          <a:lstStyle/>
          <a:p>
            <a:pPr lvl="0"/>
            <a:r>
              <a:rPr lang="en-US" dirty="0"/>
              <a:t>Geographic location is an important attribute of activities, policies, strategies, and plans. </a:t>
            </a:r>
            <a:endParaRPr lang="en-GB" dirty="0"/>
          </a:p>
          <a:p>
            <a:pPr lvl="0"/>
            <a:r>
              <a:rPr lang="en-US" i="1" dirty="0"/>
              <a:t>Geographic </a:t>
            </a:r>
            <a:r>
              <a:rPr lang="en-US" i="1" dirty="0" smtClean="0"/>
              <a:t>problems</a:t>
            </a:r>
            <a:r>
              <a:rPr lang="en-US" dirty="0" smtClean="0"/>
              <a:t> </a:t>
            </a:r>
            <a:r>
              <a:rPr lang="en-US" dirty="0"/>
              <a:t>involve an aspect of location, either in the information used to solve them, or in the solutions themselves</a:t>
            </a:r>
            <a:endParaRPr lang="en-GB" dirty="0"/>
          </a:p>
          <a:p>
            <a:endParaRPr lang="en-GB" dirty="0"/>
          </a:p>
        </p:txBody>
      </p:sp>
    </p:spTree>
    <p:extLst>
      <p:ext uri="{BB962C8B-B14F-4D97-AF65-F5344CB8AC3E}">
        <p14:creationId xmlns:p14="http://schemas.microsoft.com/office/powerpoint/2010/main" val="717508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Importance of Location</a:t>
            </a:r>
          </a:p>
        </p:txBody>
      </p:sp>
      <p:pic>
        <p:nvPicPr>
          <p:cNvPr id="4" name="Content Placeholder 3" descr="P:\GeographyGeology\Longley GIS 3e\ms to production- art ms\Ch 1\1.4.tif"/>
          <p:cNvPicPr>
            <a:picLocks noGrp="1"/>
          </p:cNvPicPr>
          <p:nvPr>
            <p:ph idx="1"/>
          </p:nvPr>
        </p:nvPicPr>
        <p:blipFill>
          <a:blip r:embed="rId2" cstate="print"/>
          <a:srcRect/>
          <a:stretch>
            <a:fillRect/>
          </a:stretch>
        </p:blipFill>
        <p:spPr bwMode="auto">
          <a:xfrm>
            <a:off x="4716016" y="2492896"/>
            <a:ext cx="3815542" cy="2851265"/>
          </a:xfrm>
          <a:prstGeom prst="rect">
            <a:avLst/>
          </a:prstGeom>
          <a:noFill/>
          <a:ln w="9525">
            <a:noFill/>
            <a:miter lim="800000"/>
            <a:headEnd/>
            <a:tailEnd/>
          </a:ln>
        </p:spPr>
      </p:pic>
      <p:pic>
        <p:nvPicPr>
          <p:cNvPr id="5" name="Picture 2"/>
          <p:cNvPicPr>
            <a:picLocks noChangeAspect="1" noChangeArrowheads="1"/>
          </p:cNvPicPr>
          <p:nvPr/>
        </p:nvPicPr>
        <p:blipFill>
          <a:blip r:embed="rId3" cstate="print"/>
          <a:srcRect t="21875" b="21875"/>
          <a:stretch>
            <a:fillRect/>
          </a:stretch>
        </p:blipFill>
        <p:spPr bwMode="auto">
          <a:xfrm>
            <a:off x="539552" y="2492896"/>
            <a:ext cx="3801687" cy="2851265"/>
          </a:xfrm>
          <a:prstGeom prst="rect">
            <a:avLst/>
          </a:prstGeom>
          <a:noFill/>
          <a:ln w="9525">
            <a:noFill/>
            <a:miter lim="800000"/>
            <a:headEnd/>
            <a:tailEnd/>
          </a:ln>
          <a:effectLst/>
        </p:spPr>
      </p:pic>
    </p:spTree>
    <p:extLst>
      <p:ext uri="{BB962C8B-B14F-4D97-AF65-F5344CB8AC3E}">
        <p14:creationId xmlns:p14="http://schemas.microsoft.com/office/powerpoint/2010/main" val="1978310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840" y="1844824"/>
            <a:ext cx="3240360" cy="4824536"/>
          </a:xfrm>
        </p:spPr>
        <p:txBody>
          <a:bodyPr>
            <a:normAutofit/>
          </a:bodyPr>
          <a:lstStyle/>
          <a:p>
            <a:r>
              <a:rPr lang="en-US" sz="2400" dirty="0" err="1"/>
              <a:t>Tōhoku</a:t>
            </a:r>
            <a:r>
              <a:rPr lang="en-US" sz="2400" dirty="0"/>
              <a:t> earthquake and </a:t>
            </a:r>
            <a:r>
              <a:rPr lang="en-US" sz="2400" dirty="0" smtClean="0"/>
              <a:t>tsunami</a:t>
            </a:r>
          </a:p>
          <a:p>
            <a:r>
              <a:rPr lang="en-GB" sz="2400" dirty="0" smtClean="0"/>
              <a:t>GI </a:t>
            </a:r>
            <a:r>
              <a:rPr lang="en-GB" sz="2400" dirty="0"/>
              <a:t>science and systems are integral to response and recovery</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4846" y="1819255"/>
            <a:ext cx="5917102" cy="4608512"/>
          </a:xfrm>
          <a:prstGeom prst="rect">
            <a:avLst/>
          </a:prstGeom>
        </p:spPr>
      </p:pic>
      <p:sp>
        <p:nvSpPr>
          <p:cNvPr id="5" name="Rectangle 4"/>
          <p:cNvSpPr/>
          <p:nvPr/>
        </p:nvSpPr>
        <p:spPr>
          <a:xfrm>
            <a:off x="3072800" y="6381328"/>
            <a:ext cx="1067152" cy="276999"/>
          </a:xfrm>
          <a:prstGeom prst="rect">
            <a:avLst/>
          </a:prstGeom>
        </p:spPr>
        <p:txBody>
          <a:bodyPr wrap="none">
            <a:spAutoFit/>
          </a:bodyPr>
          <a:lstStyle/>
          <a:p>
            <a:r>
              <a:rPr lang="en-GB" sz="1200" dirty="0"/>
              <a:t>Source: NOAA</a:t>
            </a:r>
          </a:p>
        </p:txBody>
      </p:sp>
      <p:sp>
        <p:nvSpPr>
          <p:cNvPr id="8" name="Title 1"/>
          <p:cNvSpPr txBox="1">
            <a:spLocks/>
          </p:cNvSpPr>
          <p:nvPr/>
        </p:nvSpPr>
        <p:spPr>
          <a:xfrm>
            <a:off x="107504" y="1052736"/>
            <a:ext cx="8856984" cy="78794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000" kern="1200">
                <a:solidFill>
                  <a:schemeClr val="tx1"/>
                </a:solidFill>
                <a:latin typeface="+mj-lt"/>
                <a:ea typeface="+mj-ea"/>
                <a:cs typeface="+mj-cs"/>
              </a:defRPr>
            </a:lvl1pPr>
          </a:lstStyle>
          <a:p>
            <a:r>
              <a:rPr lang="en-GB" dirty="0" smtClean="0"/>
              <a:t>The </a:t>
            </a:r>
            <a:r>
              <a:rPr lang="en-GB" dirty="0"/>
              <a:t>I</a:t>
            </a:r>
            <a:r>
              <a:rPr lang="en-GB" dirty="0" smtClean="0"/>
              <a:t>mportance of Location</a:t>
            </a:r>
            <a:endParaRPr lang="en-GB" dirty="0"/>
          </a:p>
        </p:txBody>
      </p:sp>
    </p:spTree>
    <p:extLst>
      <p:ext uri="{BB962C8B-B14F-4D97-AF65-F5344CB8AC3E}">
        <p14:creationId xmlns:p14="http://schemas.microsoft.com/office/powerpoint/2010/main" val="3877585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34772" y="2141200"/>
            <a:ext cx="4968552" cy="4824536"/>
          </a:xfrm>
        </p:spPr>
        <p:txBody>
          <a:bodyPr/>
          <a:lstStyle/>
          <a:p>
            <a:r>
              <a:rPr lang="en-US" dirty="0"/>
              <a:t>Researching </a:t>
            </a:r>
            <a:r>
              <a:rPr lang="en-US" dirty="0" smtClean="0"/>
              <a:t>family </a:t>
            </a:r>
            <a:r>
              <a:rPr lang="en-US" dirty="0"/>
              <a:t>h</a:t>
            </a:r>
            <a:r>
              <a:rPr lang="en-US" dirty="0" smtClean="0"/>
              <a:t>istories </a:t>
            </a:r>
            <a:r>
              <a:rPr lang="en-US" dirty="0"/>
              <a:t>and </a:t>
            </a:r>
            <a:r>
              <a:rPr lang="en-US" dirty="0" smtClean="0"/>
              <a:t>geo-genealogy </a:t>
            </a:r>
            <a:r>
              <a:rPr lang="en-US" dirty="0"/>
              <a:t>illustrates </a:t>
            </a:r>
            <a:r>
              <a:rPr lang="en-US" dirty="0" smtClean="0"/>
              <a:t>curiosity-driven </a:t>
            </a:r>
            <a:r>
              <a:rPr lang="en-US" dirty="0"/>
              <a:t>research</a:t>
            </a:r>
            <a:endParaRPr lang="en-GB" dirty="0"/>
          </a:p>
        </p:txBody>
      </p:sp>
      <p:sp>
        <p:nvSpPr>
          <p:cNvPr id="4" name="Title 1"/>
          <p:cNvSpPr txBox="1">
            <a:spLocks/>
          </p:cNvSpPr>
          <p:nvPr/>
        </p:nvSpPr>
        <p:spPr>
          <a:xfrm>
            <a:off x="107504" y="1052736"/>
            <a:ext cx="8856984" cy="787945"/>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000" kern="1200">
                <a:solidFill>
                  <a:schemeClr val="tx1"/>
                </a:solidFill>
                <a:latin typeface="+mj-lt"/>
                <a:ea typeface="+mj-ea"/>
                <a:cs typeface="+mj-cs"/>
              </a:defRPr>
            </a:lvl1pPr>
          </a:lstStyle>
          <a:p>
            <a:r>
              <a:rPr lang="en-GB" dirty="0" smtClean="0"/>
              <a:t>The </a:t>
            </a:r>
            <a:r>
              <a:rPr lang="en-GB" dirty="0"/>
              <a:t>I</a:t>
            </a:r>
            <a:r>
              <a:rPr lang="en-GB" dirty="0" smtClean="0"/>
              <a:t>mportance of Location</a:t>
            </a:r>
            <a:endParaRPr lang="en-GB" dirty="0"/>
          </a:p>
        </p:txBody>
      </p:sp>
      <p:pic>
        <p:nvPicPr>
          <p:cNvPr id="6" name="Picture 5"/>
          <p:cNvPicPr>
            <a:picLocks noChangeAspect="1"/>
          </p:cNvPicPr>
          <p:nvPr/>
        </p:nvPicPr>
        <p:blipFill>
          <a:blip r:embed="rId2"/>
          <a:stretch>
            <a:fillRect/>
          </a:stretch>
        </p:blipFill>
        <p:spPr>
          <a:xfrm>
            <a:off x="5508104" y="2141200"/>
            <a:ext cx="2963895" cy="4231784"/>
          </a:xfrm>
          <a:prstGeom prst="rect">
            <a:avLst/>
          </a:prstGeom>
        </p:spPr>
      </p:pic>
      <p:sp>
        <p:nvSpPr>
          <p:cNvPr id="2" name="Rectangle 1"/>
          <p:cNvSpPr/>
          <p:nvPr/>
        </p:nvSpPr>
        <p:spPr>
          <a:xfrm>
            <a:off x="5508104" y="6372984"/>
            <a:ext cx="1774781" cy="276999"/>
          </a:xfrm>
          <a:prstGeom prst="rect">
            <a:avLst/>
          </a:prstGeom>
        </p:spPr>
        <p:txBody>
          <a:bodyPr wrap="none">
            <a:spAutoFit/>
          </a:bodyPr>
          <a:lstStyle/>
          <a:p>
            <a:r>
              <a:rPr lang="en-GB" sz="1200" dirty="0"/>
              <a:t>Courtesy: James Cheshire</a:t>
            </a:r>
          </a:p>
        </p:txBody>
      </p:sp>
    </p:spTree>
    <p:extLst>
      <p:ext uri="{BB962C8B-B14F-4D97-AF65-F5344CB8AC3E}">
        <p14:creationId xmlns:p14="http://schemas.microsoft.com/office/powerpoint/2010/main" val="751513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p:txBody>
          <a:bodyPr/>
          <a:lstStyle/>
          <a:p>
            <a:r>
              <a:rPr lang="en-US" dirty="0" smtClean="0"/>
              <a:t>Spatial is Special</a:t>
            </a:r>
            <a:endParaRPr lang="en-US" dirty="0"/>
          </a:p>
        </p:txBody>
      </p:sp>
      <p:sp>
        <p:nvSpPr>
          <p:cNvPr id="2051" name="Rectangle 3"/>
          <p:cNvSpPr>
            <a:spLocks noGrp="1" noChangeArrowheads="1"/>
          </p:cNvSpPr>
          <p:nvPr>
            <p:ph idx="1"/>
          </p:nvPr>
        </p:nvSpPr>
        <p:spPr/>
        <p:txBody>
          <a:bodyPr>
            <a:normAutofit/>
          </a:bodyPr>
          <a:lstStyle/>
          <a:p>
            <a:pPr>
              <a:lnSpc>
                <a:spcPct val="90000"/>
              </a:lnSpc>
            </a:pPr>
            <a:r>
              <a:rPr lang="en-US" b="1" dirty="0"/>
              <a:t>Geographic:</a:t>
            </a:r>
            <a:r>
              <a:rPr lang="en-US" dirty="0"/>
              <a:t> the Earth's surface and </a:t>
            </a:r>
            <a:r>
              <a:rPr lang="en-US" dirty="0" smtClean="0"/>
              <a:t>near-surface</a:t>
            </a:r>
            <a:endParaRPr lang="en-US" dirty="0"/>
          </a:p>
          <a:p>
            <a:pPr>
              <a:lnSpc>
                <a:spcPct val="90000"/>
              </a:lnSpc>
            </a:pPr>
            <a:r>
              <a:rPr lang="en-US" b="1" dirty="0"/>
              <a:t>Spatial:</a:t>
            </a:r>
            <a:r>
              <a:rPr lang="en-US" dirty="0"/>
              <a:t> any </a:t>
            </a:r>
            <a:r>
              <a:rPr lang="en-US" dirty="0" smtClean="0"/>
              <a:t>space </a:t>
            </a:r>
            <a:r>
              <a:rPr lang="en-US" dirty="0"/>
              <a:t>(not just the space of the Earth's surface</a:t>
            </a:r>
            <a:r>
              <a:rPr lang="en-US" dirty="0" smtClean="0"/>
              <a:t>)</a:t>
            </a:r>
            <a:endParaRPr lang="en-US" dirty="0"/>
          </a:p>
          <a:p>
            <a:pPr>
              <a:lnSpc>
                <a:spcPct val="90000"/>
              </a:lnSpc>
            </a:pPr>
            <a:r>
              <a:rPr lang="en-US" b="1" dirty="0"/>
              <a:t>Spatial Analysis: </a:t>
            </a:r>
            <a:r>
              <a:rPr lang="en-US" dirty="0"/>
              <a:t>application of techniques (in </a:t>
            </a:r>
            <a:r>
              <a:rPr lang="en-US" dirty="0" smtClean="0"/>
              <a:t>GI technology) </a:t>
            </a:r>
            <a:r>
              <a:rPr lang="en-US" dirty="0"/>
              <a:t>to geographic and non-geographic </a:t>
            </a:r>
            <a:r>
              <a:rPr lang="en-US" dirty="0" smtClean="0"/>
              <a:t>spaces</a:t>
            </a:r>
            <a:endParaRPr lang="en-US" dirty="0"/>
          </a:p>
          <a:p>
            <a:pPr>
              <a:lnSpc>
                <a:spcPct val="90000"/>
              </a:lnSpc>
            </a:pPr>
            <a:r>
              <a:rPr lang="en-US" b="1" dirty="0"/>
              <a:t>Geospatial:</a:t>
            </a:r>
            <a:r>
              <a:rPr lang="en-US" dirty="0"/>
              <a:t> (subset of </a:t>
            </a:r>
            <a:r>
              <a:rPr lang="en-US" dirty="0" smtClean="0"/>
              <a:t>spatial, </a:t>
            </a:r>
            <a:r>
              <a:rPr lang="en-US" dirty="0"/>
              <a:t>applied specifically to the Earth's surface and near-surface)</a:t>
            </a:r>
            <a:br>
              <a:rPr lang="en-US" dirty="0"/>
            </a:br>
            <a:r>
              <a:rPr lang="en-US" dirty="0"/>
              <a:t>  </a:t>
            </a:r>
          </a:p>
        </p:txBody>
      </p:sp>
    </p:spTree>
    <p:extLst>
      <p:ext uri="{BB962C8B-B14F-4D97-AF65-F5344CB8AC3E}">
        <p14:creationId xmlns:p14="http://schemas.microsoft.com/office/powerpoint/2010/main" val="1293546563"/>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19225</TotalTime>
  <Words>1523</Words>
  <Application>Microsoft Office PowerPoint</Application>
  <PresentationFormat>On-screen Show (4:3)</PresentationFormat>
  <Paragraphs>201</Paragraphs>
  <Slides>35</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ＭＳ Ｐゴシック</vt:lpstr>
      <vt:lpstr>Arial</vt:lpstr>
      <vt:lpstr>Calibri</vt:lpstr>
      <vt:lpstr>Times New Roman</vt:lpstr>
      <vt:lpstr>Office Theme</vt:lpstr>
      <vt:lpstr>1. Systems, Science, and Study</vt:lpstr>
      <vt:lpstr>Learning Objectives</vt:lpstr>
      <vt:lpstr>Outline</vt:lpstr>
      <vt:lpstr>What is a Geographic Information System?</vt:lpstr>
      <vt:lpstr>The Importance of Location</vt:lpstr>
      <vt:lpstr>The Importance of Location</vt:lpstr>
      <vt:lpstr>PowerPoint Presentation</vt:lpstr>
      <vt:lpstr>PowerPoint Presentation</vt:lpstr>
      <vt:lpstr>Spatial is Special</vt:lpstr>
      <vt:lpstr>Spatial is Special</vt:lpstr>
      <vt:lpstr>Decision-Making Support Infrastructure</vt:lpstr>
      <vt:lpstr>Decision-Making Support Infrastructure</vt:lpstr>
      <vt:lpstr>Example…</vt:lpstr>
      <vt:lpstr>What are Information Systems?</vt:lpstr>
      <vt:lpstr>What are Information Systems?</vt:lpstr>
      <vt:lpstr> What are Information Systems? </vt:lpstr>
      <vt:lpstr>PowerPoint Presentation</vt:lpstr>
      <vt:lpstr>The Science of Problem-Solving</vt:lpstr>
      <vt:lpstr>The Form of the Earth’s Surface Shows Enormous Variability (Idiographic)</vt:lpstr>
      <vt:lpstr>The 6 Components of a GI system</vt:lpstr>
      <vt:lpstr>The Technology of Problem Solving</vt:lpstr>
      <vt:lpstr>The Disciplinary Setting of GI Science and Systems (GISS)</vt:lpstr>
      <vt:lpstr>Brief History of GI Technology…</vt:lpstr>
      <vt:lpstr>Brief History of GI Technology…</vt:lpstr>
      <vt:lpstr>Brief History of GI Technology…</vt:lpstr>
      <vt:lpstr>Brief History of GI Technology…</vt:lpstr>
      <vt:lpstr>Brief History of GI Technology…</vt:lpstr>
      <vt:lpstr>The Business Perspective</vt:lpstr>
      <vt:lpstr>Computer-Science and Information-Science Perspectives</vt:lpstr>
      <vt:lpstr>The Government Perspective</vt:lpstr>
      <vt:lpstr>The Geography Perspective</vt:lpstr>
      <vt:lpstr>Neogeography</vt:lpstr>
      <vt:lpstr>The Societal Perspective</vt:lpstr>
      <vt:lpstr>A Tool or a Science?</vt:lpstr>
      <vt:lpstr>Conclusions</vt:lpstr>
    </vt:vector>
  </TitlesOfParts>
  <Company>UCL Department of Geography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Guy Lansley</dc:creator>
  <cp:lastModifiedBy>Guy</cp:lastModifiedBy>
  <cp:revision>43</cp:revision>
  <cp:lastPrinted>2015-02-23T14:48:23Z</cp:lastPrinted>
  <dcterms:created xsi:type="dcterms:W3CDTF">2014-08-20T16:27:46Z</dcterms:created>
  <dcterms:modified xsi:type="dcterms:W3CDTF">2015-03-06T17:01:09Z</dcterms:modified>
</cp:coreProperties>
</file>

<file path=docProps/thumbnail.jpeg>
</file>